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9" r:id="rId2"/>
    <p:sldId id="308" r:id="rId3"/>
    <p:sldId id="309" r:id="rId4"/>
    <p:sldId id="310" r:id="rId5"/>
    <p:sldId id="311" r:id="rId6"/>
    <p:sldId id="312" r:id="rId7"/>
    <p:sldId id="320" r:id="rId8"/>
    <p:sldId id="321" r:id="rId9"/>
    <p:sldId id="315" r:id="rId10"/>
    <p:sldId id="314" r:id="rId11"/>
    <p:sldId id="322" r:id="rId12"/>
    <p:sldId id="293" r:id="rId13"/>
    <p:sldId id="31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3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5CD6E7-2DB4-495D-8B84-EC85088FF61B}" type="datetimeFigureOut">
              <a:rPr lang="en-US" smtClean="0"/>
              <a:t>10/16/2021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8FFE57-96A7-4B5F-84DC-E9157D4D2042}" type="slidenum">
              <a:rPr lang="en-US" smtClean="0"/>
              <a:t>‹#›</a:t>
            </a:fld>
            <a:endParaRPr lang="en-US"/>
          </a:p>
        </p:txBody>
      </p:sp>
    </p:spTree>
    <p:extLst>
      <p:ext uri="{BB962C8B-B14F-4D97-AF65-F5344CB8AC3E}">
        <p14:creationId xmlns:p14="http://schemas.microsoft.com/office/powerpoint/2010/main" val="3239859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212FFC-EF6F-49C6-8D87-2B57C5D4C7FA}"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9C3C5-F3AE-445E-8397-2D804F6C9A87}" type="slidenum">
              <a:rPr lang="en-US" smtClean="0"/>
              <a:t>‹#›</a:t>
            </a:fld>
            <a:endParaRPr lang="en-US"/>
          </a:p>
        </p:txBody>
      </p:sp>
    </p:spTree>
    <p:extLst>
      <p:ext uri="{BB962C8B-B14F-4D97-AF65-F5344CB8AC3E}">
        <p14:creationId xmlns:p14="http://schemas.microsoft.com/office/powerpoint/2010/main" val="3858256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212FFC-EF6F-49C6-8D87-2B57C5D4C7FA}"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9C3C5-F3AE-445E-8397-2D804F6C9A87}" type="slidenum">
              <a:rPr lang="en-US" smtClean="0"/>
              <a:t>‹#›</a:t>
            </a:fld>
            <a:endParaRPr lang="en-US"/>
          </a:p>
        </p:txBody>
      </p:sp>
    </p:spTree>
    <p:extLst>
      <p:ext uri="{BB962C8B-B14F-4D97-AF65-F5344CB8AC3E}">
        <p14:creationId xmlns:p14="http://schemas.microsoft.com/office/powerpoint/2010/main" val="2830010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212FFC-EF6F-49C6-8D87-2B57C5D4C7FA}"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9C3C5-F3AE-445E-8397-2D804F6C9A87}" type="slidenum">
              <a:rPr lang="en-US" smtClean="0"/>
              <a:t>‹#›</a:t>
            </a:fld>
            <a:endParaRPr lang="en-US"/>
          </a:p>
        </p:txBody>
      </p:sp>
    </p:spTree>
    <p:extLst>
      <p:ext uri="{BB962C8B-B14F-4D97-AF65-F5344CB8AC3E}">
        <p14:creationId xmlns:p14="http://schemas.microsoft.com/office/powerpoint/2010/main" val="2731609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212FFC-EF6F-49C6-8D87-2B57C5D4C7FA}"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9C3C5-F3AE-445E-8397-2D804F6C9A87}" type="slidenum">
              <a:rPr lang="en-US" smtClean="0"/>
              <a:t>‹#›</a:t>
            </a:fld>
            <a:endParaRPr lang="en-US"/>
          </a:p>
        </p:txBody>
      </p:sp>
    </p:spTree>
    <p:extLst>
      <p:ext uri="{BB962C8B-B14F-4D97-AF65-F5344CB8AC3E}">
        <p14:creationId xmlns:p14="http://schemas.microsoft.com/office/powerpoint/2010/main" val="2749152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212FFC-EF6F-49C6-8D87-2B57C5D4C7FA}"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9C3C5-F3AE-445E-8397-2D804F6C9A87}" type="slidenum">
              <a:rPr lang="en-US" smtClean="0"/>
              <a:t>‹#›</a:t>
            </a:fld>
            <a:endParaRPr lang="en-US"/>
          </a:p>
        </p:txBody>
      </p:sp>
    </p:spTree>
    <p:extLst>
      <p:ext uri="{BB962C8B-B14F-4D97-AF65-F5344CB8AC3E}">
        <p14:creationId xmlns:p14="http://schemas.microsoft.com/office/powerpoint/2010/main" val="4083176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212FFC-EF6F-49C6-8D87-2B57C5D4C7FA}"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9C3C5-F3AE-445E-8397-2D804F6C9A87}" type="slidenum">
              <a:rPr lang="en-US" smtClean="0"/>
              <a:t>‹#›</a:t>
            </a:fld>
            <a:endParaRPr lang="en-US"/>
          </a:p>
        </p:txBody>
      </p:sp>
    </p:spTree>
    <p:extLst>
      <p:ext uri="{BB962C8B-B14F-4D97-AF65-F5344CB8AC3E}">
        <p14:creationId xmlns:p14="http://schemas.microsoft.com/office/powerpoint/2010/main" val="275823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212FFC-EF6F-49C6-8D87-2B57C5D4C7FA}" type="datetimeFigureOut">
              <a:rPr lang="en-US" smtClean="0"/>
              <a:t>10/16/2021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9C3C5-F3AE-445E-8397-2D804F6C9A87}" type="slidenum">
              <a:rPr lang="en-US" smtClean="0"/>
              <a:t>‹#›</a:t>
            </a:fld>
            <a:endParaRPr lang="en-US"/>
          </a:p>
        </p:txBody>
      </p:sp>
    </p:spTree>
    <p:extLst>
      <p:ext uri="{BB962C8B-B14F-4D97-AF65-F5344CB8AC3E}">
        <p14:creationId xmlns:p14="http://schemas.microsoft.com/office/powerpoint/2010/main" val="2945055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212FFC-EF6F-49C6-8D87-2B57C5D4C7FA}" type="datetimeFigureOut">
              <a:rPr lang="en-US" smtClean="0"/>
              <a:t>10/16/2021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9C3C5-F3AE-445E-8397-2D804F6C9A87}" type="slidenum">
              <a:rPr lang="en-US" smtClean="0"/>
              <a:t>‹#›</a:t>
            </a:fld>
            <a:endParaRPr lang="en-US"/>
          </a:p>
        </p:txBody>
      </p:sp>
    </p:spTree>
    <p:extLst>
      <p:ext uri="{BB962C8B-B14F-4D97-AF65-F5344CB8AC3E}">
        <p14:creationId xmlns:p14="http://schemas.microsoft.com/office/powerpoint/2010/main" val="1576311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12FFC-EF6F-49C6-8D87-2B57C5D4C7FA}" type="datetimeFigureOut">
              <a:rPr lang="en-US" smtClean="0"/>
              <a:t>10/16/2021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9C3C5-F3AE-445E-8397-2D804F6C9A87}" type="slidenum">
              <a:rPr lang="en-US" smtClean="0"/>
              <a:t>‹#›</a:t>
            </a:fld>
            <a:endParaRPr lang="en-US"/>
          </a:p>
        </p:txBody>
      </p:sp>
    </p:spTree>
    <p:extLst>
      <p:ext uri="{BB962C8B-B14F-4D97-AF65-F5344CB8AC3E}">
        <p14:creationId xmlns:p14="http://schemas.microsoft.com/office/powerpoint/2010/main" val="18578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12FFC-EF6F-49C6-8D87-2B57C5D4C7FA}"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9C3C5-F3AE-445E-8397-2D804F6C9A87}" type="slidenum">
              <a:rPr lang="en-US" smtClean="0"/>
              <a:t>‹#›</a:t>
            </a:fld>
            <a:endParaRPr lang="en-US"/>
          </a:p>
        </p:txBody>
      </p:sp>
    </p:spTree>
    <p:extLst>
      <p:ext uri="{BB962C8B-B14F-4D97-AF65-F5344CB8AC3E}">
        <p14:creationId xmlns:p14="http://schemas.microsoft.com/office/powerpoint/2010/main" val="1706292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12FFC-EF6F-49C6-8D87-2B57C5D4C7FA}"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9C3C5-F3AE-445E-8397-2D804F6C9A87}" type="slidenum">
              <a:rPr lang="en-US" smtClean="0"/>
              <a:t>‹#›</a:t>
            </a:fld>
            <a:endParaRPr lang="en-US"/>
          </a:p>
        </p:txBody>
      </p:sp>
    </p:spTree>
    <p:extLst>
      <p:ext uri="{BB962C8B-B14F-4D97-AF65-F5344CB8AC3E}">
        <p14:creationId xmlns:p14="http://schemas.microsoft.com/office/powerpoint/2010/main" val="1575536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12FFC-EF6F-49C6-8D87-2B57C5D4C7FA}" type="datetimeFigureOut">
              <a:rPr lang="en-US" smtClean="0"/>
              <a:t>10/16/2021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9C3C5-F3AE-445E-8397-2D804F6C9A87}" type="slidenum">
              <a:rPr lang="en-US" smtClean="0"/>
              <a:t>‹#›</a:t>
            </a:fld>
            <a:endParaRPr lang="en-US"/>
          </a:p>
        </p:txBody>
      </p:sp>
    </p:spTree>
    <p:extLst>
      <p:ext uri="{BB962C8B-B14F-4D97-AF65-F5344CB8AC3E}">
        <p14:creationId xmlns:p14="http://schemas.microsoft.com/office/powerpoint/2010/main" val="1727395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3.gif"/><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slide" Target="slide1.xml"/><Relationship Id="rId4" Type="http://schemas.openxmlformats.org/officeDocument/2006/relationships/slide" Target="slide8.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066800"/>
          </a:xfrm>
        </p:spPr>
        <p:txBody>
          <a:bodyPr>
            <a:normAutofit fontScale="90000"/>
          </a:bodyPr>
          <a:lstStyle/>
          <a:p>
            <a:pPr algn="ctr"/>
            <a:r>
              <a:rPr lang="en-US" dirty="0" smtClean="0">
                <a:latin typeface="Times New Roman" pitchFamily="18" charset="0"/>
                <a:cs typeface="Times New Roman" pitchFamily="18" charset="0"/>
              </a:rPr>
              <a:t>CHƯƠNG TRÌNH THỂ DỤC LỚP 12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NĂM HỌC 2021 – 2022</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TUẦN 7</a:t>
            </a:r>
            <a:br>
              <a:rPr lang="en-US" dirty="0" smtClean="0">
                <a:latin typeface="Times New Roman" pitchFamily="18" charset="0"/>
                <a:cs typeface="Times New Roman" pitchFamily="18" charset="0"/>
              </a:rPr>
            </a:br>
            <a:endParaRPr lang="en-US" dirty="0"/>
          </a:p>
        </p:txBody>
      </p:sp>
      <p:sp>
        <p:nvSpPr>
          <p:cNvPr id="4" name="Text Placeholder 3"/>
          <p:cNvSpPr>
            <a:spLocks noGrp="1"/>
          </p:cNvSpPr>
          <p:nvPr>
            <p:ph type="body" sz="half" idx="2"/>
          </p:nvPr>
        </p:nvSpPr>
        <p:spPr>
          <a:xfrm>
            <a:off x="228600" y="990600"/>
            <a:ext cx="8686800" cy="5791200"/>
          </a:xfrm>
          <a:solidFill>
            <a:schemeClr val="accent2">
              <a:lumMod val="40000"/>
              <a:lumOff val="60000"/>
            </a:schemeClr>
          </a:solidFill>
        </p:spPr>
        <p:txBody>
          <a:bodyPr>
            <a:noAutofit/>
          </a:bodyPr>
          <a:lstStyle/>
          <a:p>
            <a:pPr algn="ctr">
              <a:spcBef>
                <a:spcPts val="0"/>
              </a:spcBef>
            </a:pPr>
            <a:r>
              <a:rPr lang="en-US" sz="1600" b="1" dirty="0" smtClean="0">
                <a:latin typeface="Times New Roman" pitchFamily="18" charset="0"/>
                <a:cs typeface="Times New Roman" pitchFamily="18" charset="0"/>
              </a:rPr>
              <a:t>NỘI DUNG BUỔI HỌC</a:t>
            </a:r>
          </a:p>
          <a:p>
            <a:pPr algn="ctr">
              <a:spcBef>
                <a:spcPts val="0"/>
              </a:spcBef>
            </a:pPr>
            <a:r>
              <a:rPr lang="en-US" sz="2000" b="1" dirty="0">
                <a:solidFill>
                  <a:srgbClr val="FF0000"/>
                </a:solidFill>
                <a:latin typeface="Times New Roman" pitchFamily="18" charset="0"/>
                <a:cs typeface="Times New Roman" pitchFamily="18" charset="0"/>
              </a:rPr>
              <a:t>NHẢY </a:t>
            </a:r>
            <a:r>
              <a:rPr lang="en-US" sz="2000" b="1" dirty="0" smtClean="0">
                <a:solidFill>
                  <a:srgbClr val="FF0000"/>
                </a:solidFill>
                <a:latin typeface="Times New Roman" pitchFamily="18" charset="0"/>
                <a:cs typeface="Times New Roman" pitchFamily="18" charset="0"/>
              </a:rPr>
              <a:t>XA - NHẢY DÂY </a:t>
            </a:r>
          </a:p>
          <a:p>
            <a:pPr>
              <a:spcBef>
                <a:spcPts val="0"/>
              </a:spcBef>
            </a:pPr>
            <a:r>
              <a:rPr lang="en-US" sz="1800" b="1" dirty="0" smtClean="0">
                <a:solidFill>
                  <a:srgbClr val="002060"/>
                </a:solidFill>
                <a:latin typeface="Times New Roman" pitchFamily="18" charset="0"/>
                <a:cs typeface="Times New Roman" pitchFamily="18" charset="0"/>
              </a:rPr>
              <a:t>I. KHỞI ĐỘNG</a:t>
            </a:r>
            <a:r>
              <a:rPr lang="en-US" sz="1800" b="1" dirty="0" smtClean="0">
                <a:latin typeface="Times New Roman" pitchFamily="18" charset="0"/>
                <a:cs typeface="Times New Roman" pitchFamily="18" charset="0"/>
              </a:rPr>
              <a:t> </a:t>
            </a:r>
          </a:p>
          <a:p>
            <a:pPr>
              <a:spcBef>
                <a:spcPts val="0"/>
              </a:spcBef>
            </a:pPr>
            <a:r>
              <a:rPr lang="en-US" sz="1600" b="1" dirty="0" err="1" smtClean="0">
                <a:latin typeface="Times New Roman" pitchFamily="18" charset="0"/>
                <a:cs typeface="Times New Roman" pitchFamily="18" charset="0"/>
              </a:rPr>
              <a:t>Xoay</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các</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khớp</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ép</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dọc</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ép</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ngang</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gập</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duỗi</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động</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tác</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tay</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này</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chạm</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mủi</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chân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kia</a:t>
            </a:r>
            <a:r>
              <a:rPr lang="en-US" sz="1600" b="1" dirty="0" smtClean="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a:spcBef>
                <a:spcPts val="0"/>
              </a:spcBef>
            </a:pPr>
            <a:r>
              <a:rPr lang="en-US" sz="1600" b="1" dirty="0" smtClean="0">
                <a:solidFill>
                  <a:srgbClr val="002060"/>
                </a:solidFill>
                <a:latin typeface="Times New Roman" pitchFamily="18" charset="0"/>
                <a:cs typeface="Times New Roman" pitchFamily="18" charset="0"/>
              </a:rPr>
              <a:t>II</a:t>
            </a:r>
            <a:r>
              <a:rPr lang="en-US" sz="1600" b="1" dirty="0">
                <a:solidFill>
                  <a:srgbClr val="002060"/>
                </a:solidFill>
                <a:latin typeface="Times New Roman" pitchFamily="18" charset="0"/>
                <a:cs typeface="Times New Roman" pitchFamily="18" charset="0"/>
              </a:rPr>
              <a:t>. </a:t>
            </a:r>
            <a:r>
              <a:rPr lang="en-US" sz="1600" b="1" dirty="0" smtClean="0">
                <a:solidFill>
                  <a:srgbClr val="002060"/>
                </a:solidFill>
                <a:latin typeface="Times New Roman" pitchFamily="18" charset="0"/>
                <a:cs typeface="Times New Roman" pitchFamily="18" charset="0"/>
              </a:rPr>
              <a:t>NỘI DUNG CHÍNH : </a:t>
            </a:r>
          </a:p>
          <a:p>
            <a:pPr algn="ctr">
              <a:spcBef>
                <a:spcPts val="0"/>
              </a:spcBef>
            </a:pPr>
            <a:r>
              <a:rPr lang="en-US" sz="3200" b="1" dirty="0" smtClean="0">
                <a:latin typeface="Times New Roman" pitchFamily="18" charset="0"/>
                <a:cs typeface="Times New Roman" pitchFamily="18" charset="0"/>
              </a:rPr>
              <a:t>A. NHẢY XA </a:t>
            </a:r>
            <a:endParaRPr lang="en-US" sz="3200" b="1"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endParaRPr lang="en-US" sz="2000" dirty="0"/>
          </a:p>
          <a:p>
            <a:endParaRPr lang="en-US" sz="1600" dirty="0" smtClean="0"/>
          </a:p>
          <a:p>
            <a:endParaRPr lang="en-US" sz="1600" dirty="0"/>
          </a:p>
        </p:txBody>
      </p:sp>
      <p:pic>
        <p:nvPicPr>
          <p:cNvPr id="5" name="Picture 4" descr="D:\HINH TD KHOI 12\nhay xa 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951" y="3048000"/>
            <a:ext cx="82296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1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randombar(horizontal)">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685800"/>
          </a:xfrm>
        </p:spPr>
        <p:txBody>
          <a:bodyPr>
            <a:noAutofit/>
          </a:bodyPr>
          <a:lstStyle/>
          <a:p>
            <a:r>
              <a:rPr lang="en-US" sz="2400" dirty="0">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dây</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a:t>
            </a:r>
            <a:endParaRPr lang="en-US" sz="2400" b="0" i="1" u="sng" dirty="0"/>
          </a:p>
        </p:txBody>
      </p:sp>
      <p:sp>
        <p:nvSpPr>
          <p:cNvPr id="4" name="Text Placeholder 3"/>
          <p:cNvSpPr>
            <a:spLocks noGrp="1"/>
          </p:cNvSpPr>
          <p:nvPr>
            <p:ph type="body" sz="half" idx="2"/>
          </p:nvPr>
        </p:nvSpPr>
        <p:spPr>
          <a:xfrm>
            <a:off x="457200" y="609600"/>
            <a:ext cx="8153400" cy="2286000"/>
          </a:xfrm>
        </p:spPr>
        <p:txBody>
          <a:bodyPr>
            <a:noAutofit/>
          </a:bodyPr>
          <a:lstStyle/>
          <a:p>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TTCB :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cầm</a:t>
            </a:r>
            <a:r>
              <a:rPr lang="en-US" sz="2400" dirty="0">
                <a:latin typeface="Times New Roman" pitchFamily="18" charset="0"/>
                <a:cs typeface="Times New Roman" pitchFamily="18" charset="0"/>
              </a:rPr>
              <a:t> 2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sắp</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nhảy</a:t>
            </a:r>
            <a:r>
              <a:rPr lang="en-US" sz="2400" dirty="0">
                <a:latin typeface="Times New Roman" pitchFamily="18" charset="0"/>
                <a:cs typeface="Times New Roman" pitchFamily="18" charset="0"/>
              </a:rPr>
              <a:t> co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nhảy</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dây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dây</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tục</a:t>
            </a:r>
            <a:r>
              <a:rPr lang="en-US" sz="2400" dirty="0">
                <a:latin typeface="Times New Roman" pitchFamily="18" charset="0"/>
                <a:cs typeface="Times New Roman" pitchFamily="18" charset="0"/>
              </a:rPr>
              <a:t> co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dây</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qua.</a:t>
            </a:r>
            <a:endParaRPr lang="en-US" sz="2400" i="1" dirty="0">
              <a:latin typeface="Times New Roman" pitchFamily="18" charset="0"/>
              <a:cs typeface="Times New Roman" pitchFamily="18" charset="0"/>
            </a:endParaRPr>
          </a:p>
          <a:p>
            <a:endParaRPr lang="en-US" sz="2400" dirty="0"/>
          </a:p>
        </p:txBody>
      </p:sp>
      <p:sp>
        <p:nvSpPr>
          <p:cNvPr id="6" name="TextBox 5"/>
          <p:cNvSpPr txBox="1"/>
          <p:nvPr/>
        </p:nvSpPr>
        <p:spPr>
          <a:xfrm>
            <a:off x="0" y="3048000"/>
            <a:ext cx="91440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3. </a:t>
            </a:r>
            <a:r>
              <a:rPr lang="en-US" sz="2800" b="1" dirty="0" err="1" smtClean="0">
                <a:latin typeface="Times New Roman" pitchFamily="18" charset="0"/>
                <a:cs typeface="Times New Roman" pitchFamily="18" charset="0"/>
              </a:rPr>
              <a:t>Động</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tác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nhảy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chụm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đệm</a:t>
            </a:r>
            <a:r>
              <a:rPr lang="en-US" sz="2800" b="1" dirty="0">
                <a:latin typeface="Times New Roman" pitchFamily="18" charset="0"/>
                <a:cs typeface="Times New Roman" pitchFamily="18" charset="0"/>
              </a:rPr>
              <a:t>.</a:t>
            </a:r>
            <a:endParaRPr lang="en-US" sz="2800" b="1" dirty="0"/>
          </a:p>
        </p:txBody>
      </p:sp>
      <p:sp>
        <p:nvSpPr>
          <p:cNvPr id="8" name="Text Placeholder 3"/>
          <p:cNvSpPr txBox="1">
            <a:spLocks/>
          </p:cNvSpPr>
          <p:nvPr/>
        </p:nvSpPr>
        <p:spPr>
          <a:xfrm>
            <a:off x="457200" y="3505200"/>
            <a:ext cx="8305800" cy="30480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TTCB : </a:t>
            </a:r>
            <a:r>
              <a:rPr lang="en-US" sz="2400" dirty="0" err="1" smtClean="0">
                <a:latin typeface="Times New Roman" pitchFamily="18" charset="0"/>
                <a:cs typeface="Times New Roman" pitchFamily="18" charset="0"/>
              </a:rPr>
              <a:t>Đứng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cầm</a:t>
            </a:r>
            <a:r>
              <a:rPr lang="en-US" sz="2400" dirty="0" smtClean="0">
                <a:latin typeface="Times New Roman" pitchFamily="18" charset="0"/>
                <a:cs typeface="Times New Roman" pitchFamily="18" charset="0"/>
              </a:rPr>
              <a:t> 2 </a:t>
            </a:r>
            <a:r>
              <a:rPr lang="en-US" sz="2400" dirty="0" err="1" smtClean="0">
                <a:latin typeface="Times New Roman" pitchFamily="18" charset="0"/>
                <a:cs typeface="Times New Roman" pitchFamily="18" charset="0"/>
              </a:rPr>
              <a:t>đầu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cổ</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tay</a:t>
            </a:r>
            <a:r>
              <a:rPr lang="en-US" sz="2400" dirty="0" smtClean="0">
                <a:latin typeface="Times New Roman" pitchFamily="18" charset="0"/>
                <a:cs typeface="Times New Roman" pitchFamily="18" charset="0"/>
              </a:rPr>
              <a:t> quay </a:t>
            </a:r>
            <a:r>
              <a:rPr lang="en-US" sz="2400" dirty="0" err="1" smtClean="0">
                <a:latin typeface="Times New Roman" pitchFamily="18" charset="0"/>
                <a:cs typeface="Times New Roman" pitchFamily="18" charset="0"/>
              </a:rPr>
              <a:t>dây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xuống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dưới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dây</a:t>
            </a:r>
            <a:r>
              <a:rPr lang="en-US" sz="2400" dirty="0" smtClean="0">
                <a:latin typeface="Times New Roman" pitchFamily="18" charset="0"/>
                <a:cs typeface="Times New Roman" pitchFamily="18" charset="0"/>
              </a:rPr>
              <a:t> qua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nhảy</a:t>
            </a:r>
            <a:r>
              <a:rPr lang="en-US" sz="2400" dirty="0" smtClean="0">
                <a:latin typeface="Times New Roman" pitchFamily="18" charset="0"/>
                <a:cs typeface="Times New Roman" pitchFamily="18" charset="0"/>
              </a:rPr>
              <a:t> qua </a:t>
            </a:r>
            <a:r>
              <a:rPr lang="en-US" sz="2400" dirty="0" err="1" smtClean="0">
                <a:latin typeface="Times New Roman" pitchFamily="18" charset="0"/>
                <a:cs typeface="Times New Roman" pitchFamily="18" charset="0"/>
              </a:rPr>
              <a:t>dây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nhịp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chân</a:t>
            </a:r>
            <a:r>
              <a:rPr lang="en-US" sz="2400" dirty="0" smtClean="0">
                <a:latin typeface="Times New Roman" pitchFamily="18" charset="0"/>
                <a:cs typeface="Times New Roman" pitchFamily="18" charset="0"/>
              </a:rPr>
              <a:t>.</a:t>
            </a:r>
          </a:p>
          <a:p>
            <a:endParaRPr lang="en-US" sz="2400" dirty="0"/>
          </a:p>
        </p:txBody>
      </p:sp>
    </p:spTree>
    <p:extLst>
      <p:ext uri="{BB962C8B-B14F-4D97-AF65-F5344CB8AC3E}">
        <p14:creationId xmlns:p14="http://schemas.microsoft.com/office/powerpoint/2010/main" val="38903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chụm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bước</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đệm</a:t>
            </a:r>
            <a:endParaRPr lang="en-US" sz="3200" dirty="0"/>
          </a:p>
        </p:txBody>
      </p:sp>
      <p:pic>
        <p:nvPicPr>
          <p:cNvPr id="6" name="NHẢY DÂY 4-5.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590800" y="1295400"/>
            <a:ext cx="3886200" cy="5638800"/>
          </a:xfrm>
        </p:spPr>
      </p:pic>
    </p:spTree>
    <p:extLst>
      <p:ext uri="{BB962C8B-B14F-4D97-AF65-F5344CB8AC3E}">
        <p14:creationId xmlns:p14="http://schemas.microsoft.com/office/powerpoint/2010/main" val="967091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56604">
                <p:cTn id="7" fill="hold" display="0">
                  <p:stCondLst>
                    <p:cond delay="indefinite"/>
                  </p:stCondLst>
                </p:cTn>
                <p:tgtEl>
                  <p:spTgt spid="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534400" cy="1447800"/>
          </a:xfrm>
        </p:spPr>
        <p:txBody>
          <a:bodyPr>
            <a:noAutofit/>
          </a:bodyPr>
          <a:lstStyle/>
          <a:p>
            <a:pPr algn="ct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1 : </a:t>
            </a:r>
            <a:r>
              <a:rPr lang="en-US" sz="2800" dirty="0" err="1" smtClean="0">
                <a:latin typeface="Times New Roman" pitchFamily="18" charset="0"/>
                <a:cs typeface="Times New Roman" pitchFamily="18" charset="0"/>
              </a:rPr>
              <a:t>Hãy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nhìn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trọng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ý </a:t>
            </a:r>
            <a:r>
              <a:rPr lang="en-US" sz="2800" dirty="0" err="1" smtClean="0">
                <a:latin typeface="Times New Roman" pitchFamily="18" charset="0"/>
                <a:cs typeface="Times New Roman" pitchFamily="18" charset="0"/>
              </a:rPr>
              <a:t>nghĩa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 ? </a:t>
            </a:r>
            <a:endParaRPr lang="en-US" sz="2800" dirty="0">
              <a:latin typeface="Times New Roman" pitchFamily="18" charset="0"/>
              <a:cs typeface="Times New Roman" pitchFamily="18" charset="0"/>
            </a:endParaRPr>
          </a:p>
        </p:txBody>
      </p:sp>
      <p:sp>
        <p:nvSpPr>
          <p:cNvPr id="6" name="Text Placeholder 10"/>
          <p:cNvSpPr txBox="1">
            <a:spLocks noGrp="1"/>
          </p:cNvSpPr>
          <p:nvPr>
            <p:ph type="body" sz="half" idx="2"/>
          </p:nvPr>
        </p:nvSpPr>
        <p:spPr>
          <a:xfrm>
            <a:off x="457200" y="1587500"/>
            <a:ext cx="3276600" cy="9271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1400" kern="1200">
                <a:solidFill>
                  <a:schemeClr val="lt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lt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lt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9pPr>
          </a:lstStyle>
          <a:p>
            <a:r>
              <a:rPr lang="en-US" sz="2400" b="1" dirty="0" smtClean="0">
                <a:solidFill>
                  <a:schemeClr val="tx1"/>
                </a:solidFill>
                <a:latin typeface="Times New Roman" pitchFamily="18" charset="0"/>
                <a:cs typeface="Times New Roman" pitchFamily="18" charset="0"/>
              </a:rPr>
              <a:t> A. </a:t>
            </a:r>
            <a:r>
              <a:rPr lang="en-US" sz="2400" b="1" dirty="0" err="1" smtClean="0">
                <a:solidFill>
                  <a:schemeClr val="tx1"/>
                </a:solidFill>
                <a:latin typeface="Times New Roman" pitchFamily="18" charset="0"/>
                <a:cs typeface="Times New Roman" pitchFamily="18" charset="0"/>
              </a:rPr>
              <a:t>Thực</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hiện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lượt</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nhảy</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họp</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lệ</a:t>
            </a:r>
            <a:r>
              <a:rPr lang="en-US" sz="2400" b="1" dirty="0" smtClean="0">
                <a:solidFill>
                  <a:schemeClr val="tx1"/>
                </a:solidFill>
                <a:latin typeface="Times New Roman" pitchFamily="18" charset="0"/>
                <a:cs typeface="Times New Roman" pitchFamily="18" charset="0"/>
              </a:rPr>
              <a:t>.</a:t>
            </a:r>
            <a:endParaRPr lang="en-US" sz="2400" b="1" dirty="0">
              <a:solidFill>
                <a:schemeClr val="tx1"/>
              </a:solidFill>
              <a:latin typeface="Times New Roman" pitchFamily="18" charset="0"/>
              <a:cs typeface="Times New Roman" pitchFamily="18" charset="0"/>
            </a:endParaRPr>
          </a:p>
        </p:txBody>
      </p:sp>
      <p:sp>
        <p:nvSpPr>
          <p:cNvPr id="7" name="Text Placeholder 10"/>
          <p:cNvSpPr txBox="1">
            <a:spLocks/>
          </p:cNvSpPr>
          <p:nvPr/>
        </p:nvSpPr>
        <p:spPr>
          <a:xfrm>
            <a:off x="457200" y="2743200"/>
            <a:ext cx="3276600" cy="9271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1400" kern="1200">
                <a:solidFill>
                  <a:schemeClr val="lt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lt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lt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9pPr>
          </a:lstStyle>
          <a:p>
            <a:r>
              <a:rPr lang="en-US" sz="2400" b="1" dirty="0" smtClean="0">
                <a:solidFill>
                  <a:schemeClr val="tx1"/>
                </a:solidFill>
                <a:latin typeface="Times New Roman" pitchFamily="18" charset="0"/>
                <a:cs typeface="Times New Roman" pitchFamily="18" charset="0"/>
              </a:rPr>
              <a:t> B. </a:t>
            </a:r>
            <a:r>
              <a:rPr lang="en-US" sz="2400" b="1" dirty="0" err="1" smtClean="0">
                <a:solidFill>
                  <a:schemeClr val="tx1"/>
                </a:solidFill>
                <a:latin typeface="Times New Roman" pitchFamily="18" charset="0"/>
                <a:cs typeface="Times New Roman" pitchFamily="18" charset="0"/>
              </a:rPr>
              <a:t>Vận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động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viên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kết</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thúc</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lượt</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nhảy</a:t>
            </a:r>
            <a:r>
              <a:rPr lang="en-US" sz="2400" b="1" dirty="0" smtClean="0">
                <a:solidFill>
                  <a:schemeClr val="tx1"/>
                </a:solidFill>
                <a:latin typeface="Times New Roman" pitchFamily="18" charset="0"/>
                <a:cs typeface="Times New Roman" pitchFamily="18" charset="0"/>
              </a:rPr>
              <a:t>. </a:t>
            </a:r>
            <a:endParaRPr lang="en-US" sz="2400" b="1" dirty="0">
              <a:solidFill>
                <a:schemeClr val="tx1"/>
              </a:solidFill>
              <a:latin typeface="Times New Roman" pitchFamily="18" charset="0"/>
              <a:cs typeface="Times New Roman" pitchFamily="18" charset="0"/>
            </a:endParaRPr>
          </a:p>
        </p:txBody>
      </p:sp>
      <p:sp>
        <p:nvSpPr>
          <p:cNvPr id="8" name="Text Placeholder 10"/>
          <p:cNvSpPr txBox="1">
            <a:spLocks/>
          </p:cNvSpPr>
          <p:nvPr/>
        </p:nvSpPr>
        <p:spPr>
          <a:xfrm>
            <a:off x="494805" y="4038600"/>
            <a:ext cx="3238995" cy="9271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1400" kern="1200">
                <a:solidFill>
                  <a:schemeClr val="lt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lt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lt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9pPr>
          </a:lstStyle>
          <a:p>
            <a:r>
              <a:rPr lang="en-US" sz="2400" b="1" dirty="0" smtClean="0">
                <a:solidFill>
                  <a:schemeClr val="tx1"/>
                </a:solidFill>
                <a:latin typeface="Times New Roman" pitchFamily="18" charset="0"/>
                <a:cs typeface="Times New Roman" pitchFamily="18" charset="0"/>
              </a:rPr>
              <a:t> C. </a:t>
            </a:r>
            <a:r>
              <a:rPr lang="en-US" sz="2400" b="1" dirty="0" err="1" smtClean="0">
                <a:solidFill>
                  <a:schemeClr val="tx1"/>
                </a:solidFill>
                <a:latin typeface="Times New Roman" pitchFamily="18" charset="0"/>
                <a:cs typeface="Times New Roman" pitchFamily="18" charset="0"/>
              </a:rPr>
              <a:t>Thực</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hiện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lượt</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nhảy</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không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họp</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lệ</a:t>
            </a:r>
            <a:r>
              <a:rPr lang="en-US" sz="2400" b="1" dirty="0" smtClean="0">
                <a:solidFill>
                  <a:schemeClr val="tx1"/>
                </a:solidFill>
                <a:latin typeface="Times New Roman" pitchFamily="18" charset="0"/>
                <a:cs typeface="Times New Roman" pitchFamily="18" charset="0"/>
              </a:rPr>
              <a:t>.</a:t>
            </a:r>
            <a:endParaRPr lang="en-US" sz="2400" b="1" dirty="0">
              <a:solidFill>
                <a:schemeClr val="tx1"/>
              </a:solidFill>
              <a:latin typeface="Times New Roman" pitchFamily="18" charset="0"/>
              <a:cs typeface="Times New Roman" pitchFamily="18" charset="0"/>
            </a:endParaRPr>
          </a:p>
        </p:txBody>
      </p:sp>
      <p:sp>
        <p:nvSpPr>
          <p:cNvPr id="9" name="Text Placeholder 10"/>
          <p:cNvSpPr txBox="1">
            <a:spLocks/>
          </p:cNvSpPr>
          <p:nvPr/>
        </p:nvSpPr>
        <p:spPr>
          <a:xfrm>
            <a:off x="533400" y="5257800"/>
            <a:ext cx="3142457" cy="9271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l" defTabSz="914400" rtl="0" eaLnBrk="1" latinLnBrk="0" hangingPunct="1">
              <a:spcBef>
                <a:spcPct val="20000"/>
              </a:spcBef>
              <a:buFont typeface="Arial" pitchFamily="34" charset="0"/>
              <a:buNone/>
              <a:defRPr sz="1400" kern="1200">
                <a:solidFill>
                  <a:schemeClr val="lt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lt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lt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9pPr>
          </a:lstStyle>
          <a:p>
            <a:r>
              <a:rPr lang="en-US" sz="2400" b="1" dirty="0" smtClean="0">
                <a:solidFill>
                  <a:schemeClr val="tx1"/>
                </a:solidFill>
                <a:latin typeface="Times New Roman" pitchFamily="18" charset="0"/>
                <a:cs typeface="Times New Roman" pitchFamily="18" charset="0"/>
              </a:rPr>
              <a:t> D. </a:t>
            </a:r>
            <a:r>
              <a:rPr lang="en-US" sz="2400" b="1" dirty="0" err="1" smtClean="0">
                <a:solidFill>
                  <a:schemeClr val="tx1"/>
                </a:solidFill>
                <a:latin typeface="Times New Roman" pitchFamily="18" charset="0"/>
                <a:cs typeface="Times New Roman" pitchFamily="18" charset="0"/>
              </a:rPr>
              <a:t>Chuẩn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bị</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cho</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lượt</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vận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động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viên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tiếp</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theo.</a:t>
            </a:r>
            <a:endParaRPr lang="en-US" sz="2400" b="1" dirty="0">
              <a:solidFill>
                <a:schemeClr val="tx1"/>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0" y="1600200"/>
            <a:ext cx="4724400" cy="5029200"/>
          </a:xfrm>
        </p:spPr>
      </p:pic>
      <p:sp>
        <p:nvSpPr>
          <p:cNvPr id="3" name="TextBox 2"/>
          <p:cNvSpPr txBox="1"/>
          <p:nvPr/>
        </p:nvSpPr>
        <p:spPr>
          <a:xfrm>
            <a:off x="1143000" y="76200"/>
            <a:ext cx="6705600"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IV. PHẦN KẾT THÚC</a:t>
            </a:r>
          </a:p>
        </p:txBody>
      </p:sp>
    </p:spTree>
    <p:extLst>
      <p:ext uri="{BB962C8B-B14F-4D97-AF65-F5344CB8AC3E}">
        <p14:creationId xmlns:p14="http://schemas.microsoft.com/office/powerpoint/2010/main" val="17007268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
                                        </p:tgtEl>
                                        <p:attrNameLst>
                                          <p:attrName>fillcolor</p:attrName>
                                        </p:attrNameLst>
                                      </p:cBhvr>
                                      <p:to>
                                        <a:srgbClr val="FF0000"/>
                                      </p:to>
                                    </p:animClr>
                                    <p:set>
                                      <p:cBhvr>
                                        <p:cTn id="7" dur="500" fill="hold"/>
                                        <p:tgtEl>
                                          <p:spTgt spid="6"/>
                                        </p:tgtEl>
                                        <p:attrNameLst>
                                          <p:attrName>fill.type</p:attrName>
                                        </p:attrNameLst>
                                      </p:cBhvr>
                                      <p:to>
                                        <p:strVal val="solid"/>
                                      </p:to>
                                    </p:set>
                                    <p:set>
                                      <p:cBhvr>
                                        <p:cTn id="8" dur="5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500" fill="hold"/>
                                        <p:tgtEl>
                                          <p:spTgt spid="7"/>
                                        </p:tgtEl>
                                        <p:attrNameLst>
                                          <p:attrName>fillcolor</p:attrName>
                                        </p:attrNameLst>
                                      </p:cBhvr>
                                      <p:to>
                                        <a:srgbClr val="FF0000"/>
                                      </p:to>
                                    </p:animClr>
                                    <p:set>
                                      <p:cBhvr>
                                        <p:cTn id="14" dur="500" fill="hold"/>
                                        <p:tgtEl>
                                          <p:spTgt spid="7"/>
                                        </p:tgtEl>
                                        <p:attrNameLst>
                                          <p:attrName>fill.type</p:attrName>
                                        </p:attrNameLst>
                                      </p:cBhvr>
                                      <p:to>
                                        <p:strVal val="solid"/>
                                      </p:to>
                                    </p:set>
                                    <p:set>
                                      <p:cBhvr>
                                        <p:cTn id="15" dur="5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8"/>
                                        </p:tgtEl>
                                        <p:attrNameLst>
                                          <p:attrName>fillcolor</p:attrName>
                                        </p:attrNameLst>
                                      </p:cBhvr>
                                      <p:to>
                                        <a:srgbClr val="00B050"/>
                                      </p:to>
                                    </p:animClr>
                                    <p:set>
                                      <p:cBhvr>
                                        <p:cTn id="21" dur="500" fill="hold"/>
                                        <p:tgtEl>
                                          <p:spTgt spid="8"/>
                                        </p:tgtEl>
                                        <p:attrNameLst>
                                          <p:attrName>fill.type</p:attrName>
                                        </p:attrNameLst>
                                      </p:cBhvr>
                                      <p:to>
                                        <p:strVal val="solid"/>
                                      </p:to>
                                    </p:set>
                                    <p:set>
                                      <p:cBhvr>
                                        <p:cTn id="22" dur="5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9"/>
                                        </p:tgtEl>
                                        <p:attrNameLst>
                                          <p:attrName>fillcolor</p:attrName>
                                        </p:attrNameLst>
                                      </p:cBhvr>
                                      <p:to>
                                        <a:srgbClr val="FF0000"/>
                                      </p:to>
                                    </p:animClr>
                                    <p:set>
                                      <p:cBhvr>
                                        <p:cTn id="28" dur="500" fill="hold"/>
                                        <p:tgtEl>
                                          <p:spTgt spid="9"/>
                                        </p:tgtEl>
                                        <p:attrNameLst>
                                          <p:attrName>fill.type</p:attrName>
                                        </p:attrNameLst>
                                      </p:cBhvr>
                                      <p:to>
                                        <p:strVal val="solid"/>
                                      </p:to>
                                    </p:set>
                                    <p:set>
                                      <p:cBhvr>
                                        <p:cTn id="29" dur="5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534400" cy="1143000"/>
          </a:xfrm>
        </p:spPr>
        <p:txBody>
          <a:bodyPr>
            <a:noAutofit/>
          </a:bodyPr>
          <a:lstStyle/>
          <a:p>
            <a:pPr algn="ct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2 :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giới</a:t>
            </a:r>
            <a:r>
              <a:rPr lang="en-US" sz="2800" dirty="0">
                <a:latin typeface="Times New Roman" pitchFamily="18" charset="0"/>
                <a:cs typeface="Times New Roman" pitchFamily="18" charset="0"/>
              </a:rPr>
              <a:t> ?</a:t>
            </a:r>
          </a:p>
        </p:txBody>
      </p:sp>
      <p:sp>
        <p:nvSpPr>
          <p:cNvPr id="6" name="Text Placeholder 10"/>
          <p:cNvSpPr txBox="1">
            <a:spLocks noGrp="1"/>
          </p:cNvSpPr>
          <p:nvPr>
            <p:ph type="body" sz="half" idx="2"/>
          </p:nvPr>
        </p:nvSpPr>
        <p:spPr>
          <a:xfrm>
            <a:off x="457200" y="1587500"/>
            <a:ext cx="3276600" cy="9271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1400" kern="1200">
                <a:solidFill>
                  <a:schemeClr val="lt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lt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lt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9pPr>
          </a:lstStyle>
          <a:p>
            <a:r>
              <a:rPr lang="en-US" sz="2400" b="1" dirty="0" smtClean="0">
                <a:solidFill>
                  <a:schemeClr val="tx1"/>
                </a:solidFill>
                <a:latin typeface="Times New Roman" pitchFamily="18" charset="0"/>
                <a:cs typeface="Times New Roman" pitchFamily="18" charset="0"/>
              </a:rPr>
              <a:t> A. ADIDAS</a:t>
            </a:r>
            <a:endParaRPr lang="en-US" sz="2400" b="1" dirty="0">
              <a:solidFill>
                <a:schemeClr val="tx1"/>
              </a:solidFill>
              <a:latin typeface="Times New Roman" pitchFamily="18" charset="0"/>
              <a:cs typeface="Times New Roman" pitchFamily="18" charset="0"/>
            </a:endParaRPr>
          </a:p>
        </p:txBody>
      </p:sp>
      <p:sp>
        <p:nvSpPr>
          <p:cNvPr id="7" name="Text Placeholder 10"/>
          <p:cNvSpPr txBox="1">
            <a:spLocks/>
          </p:cNvSpPr>
          <p:nvPr/>
        </p:nvSpPr>
        <p:spPr>
          <a:xfrm>
            <a:off x="457200" y="2743200"/>
            <a:ext cx="3276600" cy="9271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1400" kern="1200">
                <a:solidFill>
                  <a:schemeClr val="lt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lt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lt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9pPr>
          </a:lstStyle>
          <a:p>
            <a:r>
              <a:rPr lang="en-US" sz="2400" b="1" dirty="0" smtClean="0">
                <a:solidFill>
                  <a:schemeClr val="tx1"/>
                </a:solidFill>
                <a:latin typeface="Times New Roman" pitchFamily="18" charset="0"/>
                <a:cs typeface="Times New Roman" pitchFamily="18" charset="0"/>
              </a:rPr>
              <a:t> B. NIKE</a:t>
            </a:r>
            <a:endParaRPr lang="en-US" sz="2400" b="1" dirty="0">
              <a:solidFill>
                <a:schemeClr val="tx1"/>
              </a:solidFill>
              <a:latin typeface="Times New Roman" pitchFamily="18" charset="0"/>
              <a:cs typeface="Times New Roman" pitchFamily="18" charset="0"/>
            </a:endParaRPr>
          </a:p>
        </p:txBody>
      </p:sp>
      <p:sp>
        <p:nvSpPr>
          <p:cNvPr id="8" name="Text Placeholder 10"/>
          <p:cNvSpPr txBox="1">
            <a:spLocks/>
          </p:cNvSpPr>
          <p:nvPr/>
        </p:nvSpPr>
        <p:spPr>
          <a:xfrm>
            <a:off x="494805" y="4038600"/>
            <a:ext cx="3238995" cy="9271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1400" kern="1200">
                <a:solidFill>
                  <a:schemeClr val="lt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lt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lt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9pPr>
          </a:lstStyle>
          <a:p>
            <a:r>
              <a:rPr lang="en-US" sz="2400" b="1" dirty="0" smtClean="0">
                <a:solidFill>
                  <a:schemeClr val="tx1"/>
                </a:solidFill>
                <a:latin typeface="Times New Roman" pitchFamily="18" charset="0"/>
                <a:cs typeface="Times New Roman" pitchFamily="18" charset="0"/>
              </a:rPr>
              <a:t> C. KAPPA</a:t>
            </a:r>
            <a:endParaRPr lang="en-US" sz="2400" b="1" dirty="0">
              <a:solidFill>
                <a:schemeClr val="tx1"/>
              </a:solidFill>
              <a:latin typeface="Times New Roman" pitchFamily="18" charset="0"/>
              <a:cs typeface="Times New Roman" pitchFamily="18" charset="0"/>
            </a:endParaRPr>
          </a:p>
        </p:txBody>
      </p:sp>
      <p:sp>
        <p:nvSpPr>
          <p:cNvPr id="9" name="Text Placeholder 10"/>
          <p:cNvSpPr txBox="1">
            <a:spLocks/>
          </p:cNvSpPr>
          <p:nvPr/>
        </p:nvSpPr>
        <p:spPr>
          <a:xfrm>
            <a:off x="533400" y="5257800"/>
            <a:ext cx="3142457" cy="9271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1400" kern="1200">
                <a:solidFill>
                  <a:schemeClr val="lt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lt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lt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9pPr>
          </a:lstStyle>
          <a:p>
            <a:r>
              <a:rPr lang="en-US" sz="2400" b="1" dirty="0" smtClean="0">
                <a:solidFill>
                  <a:schemeClr val="tx1"/>
                </a:solidFill>
                <a:latin typeface="Times New Roman" pitchFamily="18" charset="0"/>
                <a:cs typeface="Times New Roman" pitchFamily="18" charset="0"/>
              </a:rPr>
              <a:t> D. PUMA</a:t>
            </a:r>
            <a:endParaRPr lang="en-US" sz="2400" b="1" dirty="0">
              <a:solidFill>
                <a:schemeClr val="tx1"/>
              </a:solidFill>
              <a:latin typeface="Times New Roman" pitchFamily="18" charset="0"/>
              <a:cs typeface="Times New Roman"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4800" y="1524000"/>
            <a:ext cx="4724400" cy="4495800"/>
          </a:xfrm>
        </p:spPr>
      </p:pic>
    </p:spTree>
    <p:extLst>
      <p:ext uri="{BB962C8B-B14F-4D97-AF65-F5344CB8AC3E}">
        <p14:creationId xmlns:p14="http://schemas.microsoft.com/office/powerpoint/2010/main" val="36748190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
                                        </p:tgtEl>
                                        <p:attrNameLst>
                                          <p:attrName>fillcolor</p:attrName>
                                        </p:attrNameLst>
                                      </p:cBhvr>
                                      <p:to>
                                        <a:srgbClr val="FF0000"/>
                                      </p:to>
                                    </p:animClr>
                                    <p:set>
                                      <p:cBhvr>
                                        <p:cTn id="7" dur="500" fill="hold"/>
                                        <p:tgtEl>
                                          <p:spTgt spid="6"/>
                                        </p:tgtEl>
                                        <p:attrNameLst>
                                          <p:attrName>fill.type</p:attrName>
                                        </p:attrNameLst>
                                      </p:cBhvr>
                                      <p:to>
                                        <p:strVal val="solid"/>
                                      </p:to>
                                    </p:set>
                                    <p:set>
                                      <p:cBhvr>
                                        <p:cTn id="8" dur="5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500" fill="hold"/>
                                        <p:tgtEl>
                                          <p:spTgt spid="7"/>
                                        </p:tgtEl>
                                        <p:attrNameLst>
                                          <p:attrName>fillcolor</p:attrName>
                                        </p:attrNameLst>
                                      </p:cBhvr>
                                      <p:to>
                                        <a:srgbClr val="FF0000"/>
                                      </p:to>
                                    </p:animClr>
                                    <p:set>
                                      <p:cBhvr>
                                        <p:cTn id="14" dur="500" fill="hold"/>
                                        <p:tgtEl>
                                          <p:spTgt spid="7"/>
                                        </p:tgtEl>
                                        <p:attrNameLst>
                                          <p:attrName>fill.type</p:attrName>
                                        </p:attrNameLst>
                                      </p:cBhvr>
                                      <p:to>
                                        <p:strVal val="solid"/>
                                      </p:to>
                                    </p:set>
                                    <p:set>
                                      <p:cBhvr>
                                        <p:cTn id="15" dur="5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8"/>
                                        </p:tgtEl>
                                        <p:attrNameLst>
                                          <p:attrName>fillcolor</p:attrName>
                                        </p:attrNameLst>
                                      </p:cBhvr>
                                      <p:to>
                                        <a:srgbClr val="00B050"/>
                                      </p:to>
                                    </p:animClr>
                                    <p:set>
                                      <p:cBhvr>
                                        <p:cTn id="21" dur="500" fill="hold"/>
                                        <p:tgtEl>
                                          <p:spTgt spid="8"/>
                                        </p:tgtEl>
                                        <p:attrNameLst>
                                          <p:attrName>fill.type</p:attrName>
                                        </p:attrNameLst>
                                      </p:cBhvr>
                                      <p:to>
                                        <p:strVal val="solid"/>
                                      </p:to>
                                    </p:set>
                                    <p:set>
                                      <p:cBhvr>
                                        <p:cTn id="22" dur="5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9"/>
                                        </p:tgtEl>
                                        <p:attrNameLst>
                                          <p:attrName>fillcolor</p:attrName>
                                        </p:attrNameLst>
                                      </p:cBhvr>
                                      <p:to>
                                        <a:srgbClr val="FF0000"/>
                                      </p:to>
                                    </p:animClr>
                                    <p:set>
                                      <p:cBhvr>
                                        <p:cTn id="28" dur="500" fill="hold"/>
                                        <p:tgtEl>
                                          <p:spTgt spid="9"/>
                                        </p:tgtEl>
                                        <p:attrNameLst>
                                          <p:attrName>fill.type</p:attrName>
                                        </p:attrNameLst>
                                      </p:cBhvr>
                                      <p:to>
                                        <p:strVal val="solid"/>
                                      </p:to>
                                    </p:set>
                                    <p:set>
                                      <p:cBhvr>
                                        <p:cTn id="29" dur="5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3"/>
          <p:cNvGrpSpPr>
            <a:grpSpLocks/>
          </p:cNvGrpSpPr>
          <p:nvPr/>
        </p:nvGrpSpPr>
        <p:grpSpPr bwMode="auto">
          <a:xfrm rot="-2492218">
            <a:off x="2095500" y="2133600"/>
            <a:ext cx="3657600" cy="600075"/>
            <a:chOff x="1392" y="3216"/>
            <a:chExt cx="3360" cy="384"/>
          </a:xfrm>
        </p:grpSpPr>
        <p:sp>
          <p:nvSpPr>
            <p:cNvPr id="8228" name="Oval 4"/>
            <p:cNvSpPr>
              <a:spLocks noChangeArrowheads="1"/>
            </p:cNvSpPr>
            <p:nvPr/>
          </p:nvSpPr>
          <p:spPr bwMode="gray">
            <a:xfrm>
              <a:off x="1392" y="3216"/>
              <a:ext cx="3350" cy="368"/>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r" rtl="1"/>
              <a:endParaRPr lang="en-US">
                <a:cs typeface="Arial" charset="0"/>
              </a:endParaRPr>
            </a:p>
          </p:txBody>
        </p:sp>
        <p:sp>
          <p:nvSpPr>
            <p:cNvPr id="8229" name="Oval 5"/>
            <p:cNvSpPr>
              <a:spLocks noChangeArrowheads="1"/>
            </p:cNvSpPr>
            <p:nvPr/>
          </p:nvSpPr>
          <p:spPr bwMode="gray">
            <a:xfrm>
              <a:off x="1392" y="3216"/>
              <a:ext cx="3360" cy="384"/>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r" rtl="1"/>
              <a:endParaRPr lang="en-US">
                <a:cs typeface="Arial" charset="0"/>
              </a:endParaRPr>
            </a:p>
          </p:txBody>
        </p:sp>
        <p:sp>
          <p:nvSpPr>
            <p:cNvPr id="8230" name="Oval 6"/>
            <p:cNvSpPr>
              <a:spLocks noChangeArrowheads="1"/>
            </p:cNvSpPr>
            <p:nvPr/>
          </p:nvSpPr>
          <p:spPr bwMode="gray">
            <a:xfrm>
              <a:off x="1417" y="3241"/>
              <a:ext cx="3287" cy="334"/>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r" rtl="1"/>
              <a:endParaRPr lang="en-US">
                <a:cs typeface="Arial" charset="0"/>
              </a:endParaRPr>
            </a:p>
          </p:txBody>
        </p:sp>
        <p:sp>
          <p:nvSpPr>
            <p:cNvPr id="8231" name="Oval 7"/>
            <p:cNvSpPr>
              <a:spLocks noChangeArrowheads="1"/>
            </p:cNvSpPr>
            <p:nvPr/>
          </p:nvSpPr>
          <p:spPr bwMode="gray">
            <a:xfrm>
              <a:off x="1417" y="3241"/>
              <a:ext cx="3287" cy="334"/>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r" rtl="1"/>
              <a:endParaRPr lang="en-US">
                <a:cs typeface="Arial" charset="0"/>
              </a:endParaRPr>
            </a:p>
          </p:txBody>
        </p:sp>
      </p:grpSp>
      <p:grpSp>
        <p:nvGrpSpPr>
          <p:cNvPr id="8195" name="Group 8"/>
          <p:cNvGrpSpPr>
            <a:grpSpLocks/>
          </p:cNvGrpSpPr>
          <p:nvPr/>
        </p:nvGrpSpPr>
        <p:grpSpPr bwMode="auto">
          <a:xfrm>
            <a:off x="838200" y="3786188"/>
            <a:ext cx="2514600" cy="2590800"/>
            <a:chOff x="839" y="1224"/>
            <a:chExt cx="862" cy="862"/>
          </a:xfrm>
        </p:grpSpPr>
        <p:sp>
          <p:nvSpPr>
            <p:cNvPr id="8219" name="Oval 9"/>
            <p:cNvSpPr>
              <a:spLocks noChangeArrowheads="1"/>
            </p:cNvSpPr>
            <p:nvPr/>
          </p:nvSpPr>
          <p:spPr bwMode="gray">
            <a:xfrm>
              <a:off x="839" y="1224"/>
              <a:ext cx="862" cy="862"/>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algn="r" rtl="1"/>
              <a:endParaRPr lang="en-US">
                <a:cs typeface="Arial" charset="0"/>
              </a:endParaRPr>
            </a:p>
          </p:txBody>
        </p:sp>
        <p:sp>
          <p:nvSpPr>
            <p:cNvPr id="8220" name="Oval 10"/>
            <p:cNvSpPr>
              <a:spLocks noChangeArrowheads="1"/>
            </p:cNvSpPr>
            <p:nvPr/>
          </p:nvSpPr>
          <p:spPr bwMode="gray">
            <a:xfrm>
              <a:off x="839" y="1224"/>
              <a:ext cx="862" cy="862"/>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algn="r" rtl="1"/>
              <a:endParaRPr lang="en-US">
                <a:cs typeface="Arial" charset="0"/>
              </a:endParaRPr>
            </a:p>
          </p:txBody>
        </p:sp>
        <p:sp>
          <p:nvSpPr>
            <p:cNvPr id="8221" name="Oval 11"/>
            <p:cNvSpPr>
              <a:spLocks noChangeArrowheads="1"/>
            </p:cNvSpPr>
            <p:nvPr/>
          </p:nvSpPr>
          <p:spPr bwMode="gray">
            <a:xfrm>
              <a:off x="895" y="1280"/>
              <a:ext cx="750" cy="750"/>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r" rtl="1"/>
              <a:endParaRPr lang="en-US">
                <a:cs typeface="Arial" charset="0"/>
              </a:endParaRPr>
            </a:p>
          </p:txBody>
        </p:sp>
        <p:sp>
          <p:nvSpPr>
            <p:cNvPr id="8222" name="Oval 12"/>
            <p:cNvSpPr>
              <a:spLocks noChangeArrowheads="1"/>
            </p:cNvSpPr>
            <p:nvPr/>
          </p:nvSpPr>
          <p:spPr bwMode="gray">
            <a:xfrm>
              <a:off x="896" y="1280"/>
              <a:ext cx="749" cy="750"/>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r" rtl="1"/>
              <a:endParaRPr lang="en-US">
                <a:cs typeface="Arial" charset="0"/>
              </a:endParaRPr>
            </a:p>
          </p:txBody>
        </p:sp>
        <p:sp>
          <p:nvSpPr>
            <p:cNvPr id="8223" name="Oval 13"/>
            <p:cNvSpPr>
              <a:spLocks noChangeArrowheads="1"/>
            </p:cNvSpPr>
            <p:nvPr/>
          </p:nvSpPr>
          <p:spPr bwMode="gray">
            <a:xfrm>
              <a:off x="936" y="1318"/>
              <a:ext cx="674" cy="674"/>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r" rtl="1"/>
              <a:endParaRPr lang="en-US">
                <a:cs typeface="Arial" charset="0"/>
              </a:endParaRPr>
            </a:p>
          </p:txBody>
        </p:sp>
        <p:sp>
          <p:nvSpPr>
            <p:cNvPr id="8224" name="Oval 14"/>
            <p:cNvSpPr>
              <a:spLocks noChangeArrowheads="1"/>
            </p:cNvSpPr>
            <p:nvPr/>
          </p:nvSpPr>
          <p:spPr bwMode="gray">
            <a:xfrm>
              <a:off x="947" y="1329"/>
              <a:ext cx="653" cy="653"/>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rtl="1"/>
              <a:endParaRPr lang="en-US">
                <a:cs typeface="Arial" charset="0"/>
              </a:endParaRPr>
            </a:p>
          </p:txBody>
        </p:sp>
        <p:sp>
          <p:nvSpPr>
            <p:cNvPr id="8225" name="Oval 15"/>
            <p:cNvSpPr>
              <a:spLocks noChangeArrowheads="1"/>
            </p:cNvSpPr>
            <p:nvPr/>
          </p:nvSpPr>
          <p:spPr bwMode="gray">
            <a:xfrm>
              <a:off x="955" y="1333"/>
              <a:ext cx="637" cy="636"/>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rtl="1"/>
              <a:endParaRPr lang="en-US">
                <a:cs typeface="Arial" charset="0"/>
              </a:endParaRPr>
            </a:p>
          </p:txBody>
        </p:sp>
        <p:sp>
          <p:nvSpPr>
            <p:cNvPr id="8226" name="Oval 16"/>
            <p:cNvSpPr>
              <a:spLocks noChangeArrowheads="1"/>
            </p:cNvSpPr>
            <p:nvPr/>
          </p:nvSpPr>
          <p:spPr bwMode="gray">
            <a:xfrm>
              <a:off x="962" y="1339"/>
              <a:ext cx="606" cy="59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rtl="1"/>
              <a:endParaRPr lang="en-US">
                <a:cs typeface="Arial" charset="0"/>
              </a:endParaRPr>
            </a:p>
          </p:txBody>
        </p:sp>
        <p:sp>
          <p:nvSpPr>
            <p:cNvPr id="8227" name="Oval 17"/>
            <p:cNvSpPr>
              <a:spLocks noChangeArrowheads="1"/>
            </p:cNvSpPr>
            <p:nvPr/>
          </p:nvSpPr>
          <p:spPr bwMode="gray">
            <a:xfrm>
              <a:off x="997" y="1356"/>
              <a:ext cx="539" cy="483"/>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rtl="1"/>
              <a:endParaRPr lang="en-US">
                <a:cs typeface="Arial" charset="0"/>
              </a:endParaRPr>
            </a:p>
          </p:txBody>
        </p:sp>
      </p:grpSp>
      <p:sp>
        <p:nvSpPr>
          <p:cNvPr id="8196" name="Text Box 18">
            <a:hlinkClick r:id="rId2" action="ppaction://hlinksldjump"/>
          </p:cNvPr>
          <p:cNvSpPr txBox="1">
            <a:spLocks noChangeArrowheads="1"/>
          </p:cNvSpPr>
          <p:nvPr/>
        </p:nvSpPr>
        <p:spPr bwMode="gray">
          <a:xfrm rot="-2421758">
            <a:off x="3276600" y="21336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dirty="0" err="1">
                <a:solidFill>
                  <a:srgbClr val="FFFFFF"/>
                </a:solidFill>
                <a:latin typeface="Times New Roman" pitchFamily="18" charset="0"/>
                <a:cs typeface="Arial" charset="0"/>
              </a:rPr>
              <a:t>Chạy</a:t>
            </a:r>
            <a:r>
              <a:rPr lang="en-US" sz="2400" b="1" dirty="0">
                <a:solidFill>
                  <a:srgbClr val="FFFFFF"/>
                </a:solidFill>
                <a:latin typeface="Times New Roman" pitchFamily="18" charset="0"/>
                <a:cs typeface="Arial" charset="0"/>
              </a:rPr>
              <a:t> </a:t>
            </a:r>
            <a:r>
              <a:rPr lang="en-US" sz="2400" b="1" dirty="0" err="1">
                <a:solidFill>
                  <a:srgbClr val="FFFFFF"/>
                </a:solidFill>
                <a:latin typeface="Times New Roman" pitchFamily="18" charset="0"/>
                <a:cs typeface="Arial" charset="0"/>
              </a:rPr>
              <a:t>đà</a:t>
            </a:r>
            <a:endParaRPr lang="en-US" sz="2400" b="1" dirty="0">
              <a:solidFill>
                <a:srgbClr val="FFFFFF"/>
              </a:solidFill>
              <a:latin typeface="Times New Roman" pitchFamily="18" charset="0"/>
              <a:cs typeface="Arial" charset="0"/>
            </a:endParaRPr>
          </a:p>
        </p:txBody>
      </p:sp>
      <p:grpSp>
        <p:nvGrpSpPr>
          <p:cNvPr id="8197" name="Group 19"/>
          <p:cNvGrpSpPr>
            <a:grpSpLocks/>
          </p:cNvGrpSpPr>
          <p:nvPr/>
        </p:nvGrpSpPr>
        <p:grpSpPr bwMode="auto">
          <a:xfrm rot="-1786701">
            <a:off x="2895600" y="2743200"/>
            <a:ext cx="3810000" cy="600075"/>
            <a:chOff x="1392" y="3216"/>
            <a:chExt cx="3360" cy="384"/>
          </a:xfrm>
        </p:grpSpPr>
        <p:sp>
          <p:nvSpPr>
            <p:cNvPr id="8215" name="Oval 20"/>
            <p:cNvSpPr>
              <a:spLocks noChangeArrowheads="1"/>
            </p:cNvSpPr>
            <p:nvPr/>
          </p:nvSpPr>
          <p:spPr bwMode="gray">
            <a:xfrm>
              <a:off x="1392" y="3216"/>
              <a:ext cx="3350" cy="368"/>
            </a:xfrm>
            <a:prstGeom prst="ellipse">
              <a:avLst/>
            </a:prstGeom>
            <a:gradFill rotWithShape="1">
              <a:gsLst>
                <a:gs pos="0">
                  <a:srgbClr val="FFFFFF"/>
                </a:gs>
                <a:gs pos="50000">
                  <a:srgbClr val="FAAF54"/>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r" rtl="1"/>
              <a:endParaRPr lang="en-US">
                <a:cs typeface="Arial" charset="0"/>
              </a:endParaRPr>
            </a:p>
          </p:txBody>
        </p:sp>
        <p:sp>
          <p:nvSpPr>
            <p:cNvPr id="8216" name="Oval 21"/>
            <p:cNvSpPr>
              <a:spLocks noChangeArrowheads="1"/>
            </p:cNvSpPr>
            <p:nvPr/>
          </p:nvSpPr>
          <p:spPr bwMode="gray">
            <a:xfrm>
              <a:off x="1392" y="3216"/>
              <a:ext cx="3360" cy="384"/>
            </a:xfrm>
            <a:prstGeom prst="ellipse">
              <a:avLst/>
            </a:prstGeom>
            <a:gradFill rotWithShape="1">
              <a:gsLst>
                <a:gs pos="0">
                  <a:srgbClr val="FAAF54">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r" rtl="1"/>
              <a:endParaRPr lang="en-US">
                <a:cs typeface="Arial" charset="0"/>
              </a:endParaRPr>
            </a:p>
          </p:txBody>
        </p:sp>
        <p:sp>
          <p:nvSpPr>
            <p:cNvPr id="8217" name="Oval 22"/>
            <p:cNvSpPr>
              <a:spLocks noChangeArrowheads="1"/>
            </p:cNvSpPr>
            <p:nvPr/>
          </p:nvSpPr>
          <p:spPr bwMode="gray">
            <a:xfrm>
              <a:off x="1417" y="3241"/>
              <a:ext cx="3287" cy="334"/>
            </a:xfrm>
            <a:prstGeom prst="ellipse">
              <a:avLst/>
            </a:prstGeom>
            <a:gradFill rotWithShape="1">
              <a:gsLst>
                <a:gs pos="0">
                  <a:srgbClr val="875F2D"/>
                </a:gs>
                <a:gs pos="50000">
                  <a:srgbClr val="FAAF54"/>
                </a:gs>
                <a:gs pos="100000">
                  <a:srgbClr val="875F2D"/>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r" rtl="1"/>
              <a:endParaRPr lang="en-US">
                <a:cs typeface="Arial" charset="0"/>
              </a:endParaRPr>
            </a:p>
          </p:txBody>
        </p:sp>
        <p:sp>
          <p:nvSpPr>
            <p:cNvPr id="8218" name="Oval 23"/>
            <p:cNvSpPr>
              <a:spLocks noChangeArrowheads="1"/>
            </p:cNvSpPr>
            <p:nvPr/>
          </p:nvSpPr>
          <p:spPr bwMode="gray">
            <a:xfrm>
              <a:off x="1417" y="3241"/>
              <a:ext cx="3287" cy="334"/>
            </a:xfrm>
            <a:prstGeom prst="ellipse">
              <a:avLst/>
            </a:prstGeom>
            <a:gradFill rotWithShape="1">
              <a:gsLst>
                <a:gs pos="0">
                  <a:srgbClr val="9F6F35"/>
                </a:gs>
                <a:gs pos="100000">
                  <a:srgbClr val="FAAF54">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r" rtl="1"/>
              <a:endParaRPr lang="en-US">
                <a:cs typeface="Arial" charset="0"/>
              </a:endParaRPr>
            </a:p>
          </p:txBody>
        </p:sp>
      </p:grpSp>
      <p:grpSp>
        <p:nvGrpSpPr>
          <p:cNvPr id="8198" name="Group 24"/>
          <p:cNvGrpSpPr>
            <a:grpSpLocks/>
          </p:cNvGrpSpPr>
          <p:nvPr/>
        </p:nvGrpSpPr>
        <p:grpSpPr bwMode="auto">
          <a:xfrm rot="-1101588">
            <a:off x="3352800" y="3633788"/>
            <a:ext cx="3962400" cy="600075"/>
            <a:chOff x="1392" y="3216"/>
            <a:chExt cx="3360" cy="384"/>
          </a:xfrm>
        </p:grpSpPr>
        <p:sp>
          <p:nvSpPr>
            <p:cNvPr id="8211" name="Oval 25"/>
            <p:cNvSpPr>
              <a:spLocks noChangeArrowheads="1"/>
            </p:cNvSpPr>
            <p:nvPr/>
          </p:nvSpPr>
          <p:spPr bwMode="gray">
            <a:xfrm>
              <a:off x="1392" y="3216"/>
              <a:ext cx="3350" cy="368"/>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r" rtl="1"/>
              <a:endParaRPr lang="en-US">
                <a:cs typeface="Arial" charset="0"/>
              </a:endParaRPr>
            </a:p>
          </p:txBody>
        </p:sp>
        <p:sp>
          <p:nvSpPr>
            <p:cNvPr id="8212" name="Oval 26"/>
            <p:cNvSpPr>
              <a:spLocks noChangeArrowheads="1"/>
            </p:cNvSpPr>
            <p:nvPr/>
          </p:nvSpPr>
          <p:spPr bwMode="gray">
            <a:xfrm>
              <a:off x="1392" y="3216"/>
              <a:ext cx="3360" cy="384"/>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r" rtl="1"/>
              <a:endParaRPr lang="en-US">
                <a:cs typeface="Arial" charset="0"/>
              </a:endParaRPr>
            </a:p>
          </p:txBody>
        </p:sp>
        <p:sp>
          <p:nvSpPr>
            <p:cNvPr id="8213" name="Oval 27"/>
            <p:cNvSpPr>
              <a:spLocks noChangeArrowheads="1"/>
            </p:cNvSpPr>
            <p:nvPr/>
          </p:nvSpPr>
          <p:spPr bwMode="gray">
            <a:xfrm>
              <a:off x="1417" y="3241"/>
              <a:ext cx="3287" cy="334"/>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r" rtl="1"/>
              <a:endParaRPr lang="en-US">
                <a:cs typeface="Arial" charset="0"/>
              </a:endParaRPr>
            </a:p>
          </p:txBody>
        </p:sp>
        <p:sp>
          <p:nvSpPr>
            <p:cNvPr id="8214" name="Oval 28"/>
            <p:cNvSpPr>
              <a:spLocks noChangeArrowheads="1"/>
            </p:cNvSpPr>
            <p:nvPr/>
          </p:nvSpPr>
          <p:spPr bwMode="gray">
            <a:xfrm>
              <a:off x="1417" y="3241"/>
              <a:ext cx="3287" cy="334"/>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r" rtl="1"/>
              <a:endParaRPr lang="en-US">
                <a:cs typeface="Arial" charset="0"/>
              </a:endParaRPr>
            </a:p>
          </p:txBody>
        </p:sp>
      </p:grpSp>
      <p:grpSp>
        <p:nvGrpSpPr>
          <p:cNvPr id="8199" name="Group 29"/>
          <p:cNvGrpSpPr>
            <a:grpSpLocks/>
          </p:cNvGrpSpPr>
          <p:nvPr/>
        </p:nvGrpSpPr>
        <p:grpSpPr bwMode="auto">
          <a:xfrm rot="-478277">
            <a:off x="3505200" y="4624388"/>
            <a:ext cx="4114800" cy="600075"/>
            <a:chOff x="1392" y="3216"/>
            <a:chExt cx="3360" cy="384"/>
          </a:xfrm>
        </p:grpSpPr>
        <p:sp>
          <p:nvSpPr>
            <p:cNvPr id="8207" name="Oval 30"/>
            <p:cNvSpPr>
              <a:spLocks noChangeArrowheads="1"/>
            </p:cNvSpPr>
            <p:nvPr/>
          </p:nvSpPr>
          <p:spPr bwMode="gray">
            <a:xfrm>
              <a:off x="1392" y="3216"/>
              <a:ext cx="3350" cy="368"/>
            </a:xfrm>
            <a:prstGeom prst="ellipse">
              <a:avLst/>
            </a:prstGeom>
            <a:gradFill rotWithShape="1">
              <a:gsLst>
                <a:gs pos="0">
                  <a:srgbClr val="FFFFFF"/>
                </a:gs>
                <a:gs pos="50000">
                  <a:srgbClr val="FAAF54"/>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r" rtl="1"/>
              <a:endParaRPr lang="en-US">
                <a:cs typeface="Arial" charset="0"/>
              </a:endParaRPr>
            </a:p>
          </p:txBody>
        </p:sp>
        <p:sp>
          <p:nvSpPr>
            <p:cNvPr id="8208" name="Oval 31"/>
            <p:cNvSpPr>
              <a:spLocks noChangeArrowheads="1"/>
            </p:cNvSpPr>
            <p:nvPr/>
          </p:nvSpPr>
          <p:spPr bwMode="gray">
            <a:xfrm>
              <a:off x="1392" y="3216"/>
              <a:ext cx="3360" cy="384"/>
            </a:xfrm>
            <a:prstGeom prst="ellipse">
              <a:avLst/>
            </a:prstGeom>
            <a:gradFill rotWithShape="1">
              <a:gsLst>
                <a:gs pos="0">
                  <a:srgbClr val="FAAF54">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r" rtl="1"/>
              <a:endParaRPr lang="en-US">
                <a:cs typeface="Arial" charset="0"/>
              </a:endParaRPr>
            </a:p>
          </p:txBody>
        </p:sp>
        <p:sp>
          <p:nvSpPr>
            <p:cNvPr id="8209" name="Oval 32"/>
            <p:cNvSpPr>
              <a:spLocks noChangeArrowheads="1"/>
            </p:cNvSpPr>
            <p:nvPr/>
          </p:nvSpPr>
          <p:spPr bwMode="gray">
            <a:xfrm>
              <a:off x="1417" y="3241"/>
              <a:ext cx="3287" cy="334"/>
            </a:xfrm>
            <a:prstGeom prst="ellipse">
              <a:avLst/>
            </a:prstGeom>
            <a:gradFill rotWithShape="1">
              <a:gsLst>
                <a:gs pos="0">
                  <a:srgbClr val="875F2D"/>
                </a:gs>
                <a:gs pos="50000">
                  <a:srgbClr val="FAAF54"/>
                </a:gs>
                <a:gs pos="100000">
                  <a:srgbClr val="875F2D"/>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r" rtl="1"/>
              <a:endParaRPr lang="en-US">
                <a:cs typeface="Arial" charset="0"/>
              </a:endParaRPr>
            </a:p>
          </p:txBody>
        </p:sp>
        <p:sp>
          <p:nvSpPr>
            <p:cNvPr id="8210" name="Oval 33"/>
            <p:cNvSpPr>
              <a:spLocks noChangeArrowheads="1"/>
            </p:cNvSpPr>
            <p:nvPr/>
          </p:nvSpPr>
          <p:spPr bwMode="gray">
            <a:xfrm>
              <a:off x="1417" y="3241"/>
              <a:ext cx="3287" cy="334"/>
            </a:xfrm>
            <a:prstGeom prst="ellipse">
              <a:avLst/>
            </a:prstGeom>
            <a:gradFill rotWithShape="1">
              <a:gsLst>
                <a:gs pos="0">
                  <a:srgbClr val="9F6F35"/>
                </a:gs>
                <a:gs pos="100000">
                  <a:srgbClr val="FAAF54">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r" rtl="1"/>
              <a:endParaRPr lang="en-US">
                <a:cs typeface="Arial" charset="0"/>
              </a:endParaRPr>
            </a:p>
          </p:txBody>
        </p:sp>
      </p:grpSp>
      <p:sp>
        <p:nvSpPr>
          <p:cNvPr id="8200" name="Text Box 39">
            <a:hlinkClick r:id="rId3" action="ppaction://hlinksldjump"/>
          </p:cNvPr>
          <p:cNvSpPr txBox="1">
            <a:spLocks noChangeArrowheads="1"/>
          </p:cNvSpPr>
          <p:nvPr/>
        </p:nvSpPr>
        <p:spPr bwMode="gray">
          <a:xfrm rot="-1817529">
            <a:off x="3959225" y="2743200"/>
            <a:ext cx="174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dirty="0" err="1">
                <a:solidFill>
                  <a:srgbClr val="FFFFFF"/>
                </a:solidFill>
                <a:cs typeface="Arial" charset="0"/>
              </a:rPr>
              <a:t>Giậm</a:t>
            </a:r>
            <a:r>
              <a:rPr lang="en-US" sz="2400" b="1" dirty="0">
                <a:solidFill>
                  <a:srgbClr val="FFFFFF"/>
                </a:solidFill>
                <a:cs typeface="Arial" charset="0"/>
              </a:rPr>
              <a:t> </a:t>
            </a:r>
            <a:r>
              <a:rPr lang="en-US" sz="2400" b="1" dirty="0" err="1">
                <a:solidFill>
                  <a:srgbClr val="FFFFFF"/>
                </a:solidFill>
                <a:cs typeface="Arial" charset="0"/>
              </a:rPr>
              <a:t>nhảy</a:t>
            </a:r>
            <a:endParaRPr lang="en-US" sz="2400" b="1" dirty="0">
              <a:solidFill>
                <a:srgbClr val="FFFFFF"/>
              </a:solidFill>
              <a:cs typeface="Arial" charset="0"/>
            </a:endParaRPr>
          </a:p>
        </p:txBody>
      </p:sp>
      <p:sp>
        <p:nvSpPr>
          <p:cNvPr id="8201" name="Text Box 40">
            <a:hlinkClick r:id="rId3" action="ppaction://hlinksldjump"/>
          </p:cNvPr>
          <p:cNvSpPr txBox="1">
            <a:spLocks noChangeArrowheads="1"/>
          </p:cNvSpPr>
          <p:nvPr/>
        </p:nvSpPr>
        <p:spPr bwMode="gray">
          <a:xfrm rot="-1190441">
            <a:off x="4495800" y="3657600"/>
            <a:ext cx="184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dirty="0" err="1">
                <a:solidFill>
                  <a:srgbClr val="FFFFFF"/>
                </a:solidFill>
                <a:cs typeface="Arial" charset="0"/>
              </a:rPr>
              <a:t>Trên</a:t>
            </a:r>
            <a:r>
              <a:rPr lang="en-US" sz="2400" b="1" dirty="0">
                <a:solidFill>
                  <a:srgbClr val="FFFFFF"/>
                </a:solidFill>
                <a:cs typeface="Arial" charset="0"/>
              </a:rPr>
              <a:t> </a:t>
            </a:r>
            <a:r>
              <a:rPr lang="en-US" sz="2400" b="1" dirty="0" err="1">
                <a:solidFill>
                  <a:srgbClr val="FFFFFF"/>
                </a:solidFill>
                <a:cs typeface="Arial" charset="0"/>
              </a:rPr>
              <a:t>không</a:t>
            </a:r>
            <a:endParaRPr lang="en-US" sz="2400" b="1" dirty="0">
              <a:solidFill>
                <a:srgbClr val="FFFFFF"/>
              </a:solidFill>
              <a:cs typeface="Arial" charset="0"/>
            </a:endParaRPr>
          </a:p>
        </p:txBody>
      </p:sp>
      <p:sp>
        <p:nvSpPr>
          <p:cNvPr id="8202" name="Text Box 41">
            <a:hlinkClick r:id="rId4" action="ppaction://hlinksldjump"/>
          </p:cNvPr>
          <p:cNvSpPr txBox="1">
            <a:spLocks noChangeArrowheads="1"/>
          </p:cNvSpPr>
          <p:nvPr/>
        </p:nvSpPr>
        <p:spPr bwMode="gray">
          <a:xfrm rot="-476143">
            <a:off x="4800600" y="4724400"/>
            <a:ext cx="1350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dirty="0" err="1">
                <a:solidFill>
                  <a:srgbClr val="FFFFFF"/>
                </a:solidFill>
                <a:cs typeface="Arial" charset="0"/>
              </a:rPr>
              <a:t>Tiếp</a:t>
            </a:r>
            <a:r>
              <a:rPr lang="en-US" sz="2400" b="1" dirty="0">
                <a:solidFill>
                  <a:srgbClr val="FFFFFF"/>
                </a:solidFill>
                <a:cs typeface="Arial" charset="0"/>
              </a:rPr>
              <a:t> </a:t>
            </a:r>
            <a:r>
              <a:rPr lang="en-US" sz="2400" b="1" dirty="0" err="1">
                <a:solidFill>
                  <a:srgbClr val="FFFFFF"/>
                </a:solidFill>
                <a:cs typeface="Arial" charset="0"/>
              </a:rPr>
              <a:t>đất</a:t>
            </a:r>
            <a:endParaRPr lang="en-US" sz="2400" b="1" dirty="0">
              <a:solidFill>
                <a:srgbClr val="FFFFFF"/>
              </a:solidFill>
              <a:cs typeface="Arial" charset="0"/>
            </a:endParaRPr>
          </a:p>
        </p:txBody>
      </p:sp>
      <p:sp>
        <p:nvSpPr>
          <p:cNvPr id="8203" name="Text Box 43">
            <a:hlinkClick r:id="rId5" action="ppaction://hlinksldjump"/>
          </p:cNvPr>
          <p:cNvSpPr txBox="1">
            <a:spLocks noChangeArrowheads="1"/>
          </p:cNvSpPr>
          <p:nvPr/>
        </p:nvSpPr>
        <p:spPr bwMode="auto">
          <a:xfrm>
            <a:off x="1216025" y="4495800"/>
            <a:ext cx="18494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dirty="0">
                <a:solidFill>
                  <a:srgbClr val="000000"/>
                </a:solidFill>
                <a:cs typeface="Arial" charset="0"/>
              </a:rPr>
              <a:t>NHẢY XA</a:t>
            </a:r>
          </a:p>
          <a:p>
            <a:pPr algn="ctr"/>
            <a:r>
              <a:rPr lang="en-US" sz="2400" b="1" dirty="0">
                <a:solidFill>
                  <a:srgbClr val="000000"/>
                </a:solidFill>
                <a:cs typeface="Arial" charset="0"/>
              </a:rPr>
              <a:t>KIỂU </a:t>
            </a:r>
          </a:p>
          <a:p>
            <a:pPr algn="ctr"/>
            <a:r>
              <a:rPr lang="en-US" sz="2400" b="1" dirty="0">
                <a:solidFill>
                  <a:srgbClr val="000000"/>
                </a:solidFill>
                <a:cs typeface="Arial" charset="0"/>
              </a:rPr>
              <a:t>ƯỠN THÂN</a:t>
            </a:r>
          </a:p>
        </p:txBody>
      </p:sp>
      <p:pic>
        <p:nvPicPr>
          <p:cNvPr id="8204" name="Picture 51" descr="AG00208_">
            <a:hlinkClick r:id="rId4"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469188" y="4724400"/>
            <a:ext cx="167481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53" descr="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120650"/>
            <a:ext cx="6934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70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heel(1)">
                                      <p:cBhvr>
                                        <p:cTn id="7" dur="20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203"/>
                                        </p:tgtEl>
                                        <p:attrNameLst>
                                          <p:attrName>style.visibility</p:attrName>
                                        </p:attrNameLst>
                                      </p:cBhvr>
                                      <p:to>
                                        <p:strVal val="visible"/>
                                      </p:to>
                                    </p:set>
                                    <p:animEffect transition="in" filter="wheel(1)">
                                      <p:cBhvr>
                                        <p:cTn id="12" dur="2000"/>
                                        <p:tgtEl>
                                          <p:spTgt spid="820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randombar(horizontal)">
                                      <p:cBhvr>
                                        <p:cTn id="17" dur="500"/>
                                        <p:tgtEl>
                                          <p:spTgt spid="819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196"/>
                                        </p:tgtEl>
                                        <p:attrNameLst>
                                          <p:attrName>style.visibility</p:attrName>
                                        </p:attrNameLst>
                                      </p:cBhvr>
                                      <p:to>
                                        <p:strVal val="visible"/>
                                      </p:to>
                                    </p:set>
                                    <p:animEffect transition="in" filter="randombar(horizontal)">
                                      <p:cBhvr>
                                        <p:cTn id="22" dur="500"/>
                                        <p:tgtEl>
                                          <p:spTgt spid="819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8197"/>
                                        </p:tgtEl>
                                        <p:attrNameLst>
                                          <p:attrName>style.visibility</p:attrName>
                                        </p:attrNameLst>
                                      </p:cBhvr>
                                      <p:to>
                                        <p:strVal val="visible"/>
                                      </p:to>
                                    </p:set>
                                    <p:animEffect transition="in" filter="wheel(1)">
                                      <p:cBhvr>
                                        <p:cTn id="27" dur="2000"/>
                                        <p:tgtEl>
                                          <p:spTgt spid="819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200"/>
                                        </p:tgtEl>
                                        <p:attrNameLst>
                                          <p:attrName>style.visibility</p:attrName>
                                        </p:attrNameLst>
                                      </p:cBhvr>
                                      <p:to>
                                        <p:strVal val="visible"/>
                                      </p:to>
                                    </p:set>
                                    <p:animEffect transition="in" filter="randombar(horizontal)">
                                      <p:cBhvr>
                                        <p:cTn id="32" dur="500"/>
                                        <p:tgtEl>
                                          <p:spTgt spid="820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8198"/>
                                        </p:tgtEl>
                                        <p:attrNameLst>
                                          <p:attrName>style.visibility</p:attrName>
                                        </p:attrNameLst>
                                      </p:cBhvr>
                                      <p:to>
                                        <p:strVal val="visible"/>
                                      </p:to>
                                    </p:set>
                                    <p:animEffect transition="in" filter="randombar(horizontal)">
                                      <p:cBhvr>
                                        <p:cTn id="37" dur="500"/>
                                        <p:tgtEl>
                                          <p:spTgt spid="8198"/>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8201"/>
                                        </p:tgtEl>
                                        <p:attrNameLst>
                                          <p:attrName>style.visibility</p:attrName>
                                        </p:attrNameLst>
                                      </p:cBhvr>
                                      <p:to>
                                        <p:strVal val="visible"/>
                                      </p:to>
                                    </p:set>
                                    <p:animEffect transition="in" filter="randombar(horizontal)">
                                      <p:cBhvr>
                                        <p:cTn id="42" dur="500"/>
                                        <p:tgtEl>
                                          <p:spTgt spid="8201"/>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8199"/>
                                        </p:tgtEl>
                                        <p:attrNameLst>
                                          <p:attrName>style.visibility</p:attrName>
                                        </p:attrNameLst>
                                      </p:cBhvr>
                                      <p:to>
                                        <p:strVal val="visible"/>
                                      </p:to>
                                    </p:set>
                                    <p:animEffect transition="in" filter="wheel(1)">
                                      <p:cBhvr>
                                        <p:cTn id="47" dur="2000"/>
                                        <p:tgtEl>
                                          <p:spTgt spid="8199"/>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8202"/>
                                        </p:tgtEl>
                                        <p:attrNameLst>
                                          <p:attrName>style.visibility</p:attrName>
                                        </p:attrNameLst>
                                      </p:cBhvr>
                                      <p:to>
                                        <p:strVal val="visible"/>
                                      </p:to>
                                    </p:set>
                                    <p:animEffect transition="in" filter="randombar(horizontal)">
                                      <p:cBhvr>
                                        <p:cTn id="52" dur="5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200" grpId="0"/>
      <p:bldP spid="8201" grpId="0"/>
      <p:bldP spid="8202" grpId="0"/>
      <p:bldP spid="820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4" name="Text Box 4"/>
          <p:cNvSpPr txBox="1">
            <a:spLocks noChangeArrowheads="1"/>
          </p:cNvSpPr>
          <p:nvPr/>
        </p:nvSpPr>
        <p:spPr bwMode="auto">
          <a:xfrm>
            <a:off x="304800" y="990600"/>
            <a:ext cx="88392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buFont typeface="Wingdings" pitchFamily="2" charset="2"/>
              <a:buChar char="v"/>
            </a:pPr>
            <a:r>
              <a:rPr lang="en-US" sz="2800" dirty="0" err="1">
                <a:latin typeface="Times New Roman" pitchFamily="18" charset="0"/>
                <a:cs typeface="Times New Roman" pitchFamily="18" charset="0"/>
              </a:rPr>
              <a:t>Tư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giậm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chẵn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mũi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mũi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gót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khuỵu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nhìn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lỏng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nhiên</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256005" name="Text Box 5"/>
          <p:cNvSpPr txBox="1">
            <a:spLocks noChangeArrowheads="1"/>
          </p:cNvSpPr>
          <p:nvPr/>
        </p:nvSpPr>
        <p:spPr bwMode="auto">
          <a:xfrm>
            <a:off x="228600" y="4114800"/>
            <a:ext cx="86868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buFont typeface="Wingdings" pitchFamily="2" charset="2"/>
              <a:buChar char="v"/>
            </a:pPr>
            <a:r>
              <a:rPr lang="en-US" sz="2800" dirty="0" err="1">
                <a:latin typeface="Times New Roman" pitchFamily="18" charset="0"/>
                <a:cs typeface="Times New Roman" pitchFamily="18" charset="0"/>
              </a:rPr>
              <a:t>Kĩ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khoảng</a:t>
            </a:r>
            <a:r>
              <a:rPr lang="en-US" sz="2800" dirty="0">
                <a:latin typeface="Times New Roman" pitchFamily="18" charset="0"/>
                <a:cs typeface="Times New Roman" pitchFamily="18" charset="0"/>
              </a:rPr>
              <a:t> 15-25m. </a:t>
            </a:r>
            <a:r>
              <a:rPr lang="en-US" sz="2800" dirty="0" err="1">
                <a:latin typeface="Times New Roman" pitchFamily="18" charset="0"/>
                <a:cs typeface="Times New Roman" pitchFamily="18" charset="0"/>
              </a:rPr>
              <a:t>Đo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cự</a:t>
            </a:r>
            <a:r>
              <a:rPr lang="en-US" sz="2800" dirty="0">
                <a:latin typeface="Times New Roman" pitchFamily="18" charset="0"/>
                <a:cs typeface="Times New Roman" pitchFamily="18" charset="0"/>
              </a:rPr>
              <a:t> li </a:t>
            </a:r>
            <a:r>
              <a:rPr lang="en-US" sz="2800" dirty="0" err="1">
                <a:latin typeface="Times New Roman" pitchFamily="18" charset="0"/>
                <a:cs typeface="Times New Roman" pitchFamily="18" charset="0"/>
              </a:rPr>
              <a:t>chạy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nâng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lên</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pic>
        <p:nvPicPr>
          <p:cNvPr id="9221" name="Picture 7" descr="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8600"/>
            <a:ext cx="701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1758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6004"/>
                                        </p:tgtEl>
                                        <p:attrNameLst>
                                          <p:attrName>style.visibility</p:attrName>
                                        </p:attrNameLst>
                                      </p:cBhvr>
                                      <p:to>
                                        <p:strVal val="visible"/>
                                      </p:to>
                                    </p:set>
                                    <p:anim calcmode="discrete" valueType="clr">
                                      <p:cBhvr override="childStyle">
                                        <p:cTn id="7" dur="80"/>
                                        <p:tgtEl>
                                          <p:spTgt spid="25600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6004"/>
                                        </p:tgtEl>
                                        <p:attrNameLst>
                                          <p:attrName>fillcolor</p:attrName>
                                        </p:attrNameLst>
                                      </p:cBhvr>
                                      <p:tavLst>
                                        <p:tav tm="0">
                                          <p:val>
                                            <p:clrVal>
                                              <a:schemeClr val="accent2"/>
                                            </p:clrVal>
                                          </p:val>
                                        </p:tav>
                                        <p:tav tm="50000">
                                          <p:val>
                                            <p:clrVal>
                                              <a:schemeClr val="hlink"/>
                                            </p:clrVal>
                                          </p:val>
                                        </p:tav>
                                      </p:tavLst>
                                    </p:anim>
                                    <p:set>
                                      <p:cBhvr>
                                        <p:cTn id="9" dur="80"/>
                                        <p:tgtEl>
                                          <p:spTgt spid="25600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56005"/>
                                        </p:tgtEl>
                                        <p:attrNameLst>
                                          <p:attrName>style.visibility</p:attrName>
                                        </p:attrNameLst>
                                      </p:cBhvr>
                                      <p:to>
                                        <p:strVal val="visible"/>
                                      </p:to>
                                    </p:set>
                                    <p:anim calcmode="discrete" valueType="clr">
                                      <p:cBhvr override="childStyle">
                                        <p:cTn id="14" dur="80"/>
                                        <p:tgtEl>
                                          <p:spTgt spid="25600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56005"/>
                                        </p:tgtEl>
                                        <p:attrNameLst>
                                          <p:attrName>fillcolor</p:attrName>
                                        </p:attrNameLst>
                                      </p:cBhvr>
                                      <p:tavLst>
                                        <p:tav tm="0">
                                          <p:val>
                                            <p:clrVal>
                                              <a:schemeClr val="accent2"/>
                                            </p:clrVal>
                                          </p:val>
                                        </p:tav>
                                        <p:tav tm="50000">
                                          <p:val>
                                            <p:clrVal>
                                              <a:schemeClr val="hlink"/>
                                            </p:clrVal>
                                          </p:val>
                                        </p:tav>
                                      </p:tavLst>
                                    </p:anim>
                                    <p:set>
                                      <p:cBhvr>
                                        <p:cTn id="16" dur="80"/>
                                        <p:tgtEl>
                                          <p:spTgt spid="25600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4" grpId="0"/>
      <p:bldP spid="25600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b="1" dirty="0" smtClean="0">
                <a:latin typeface="Times New Roman" pitchFamily="18" charset="0"/>
                <a:cs typeface="Times New Roman" pitchFamily="18" charset="0"/>
              </a:rPr>
              <a:t>KỸ THUẬT CHẠY ĐÀ</a:t>
            </a:r>
            <a:endParaRPr lang="en-US" sz="3600" b="1" dirty="0">
              <a:latin typeface="Times New Roman" pitchFamily="18" charset="0"/>
              <a:cs typeface="Times New Roman" pitchFamily="18" charset="0"/>
            </a:endParaRPr>
          </a:p>
        </p:txBody>
      </p:sp>
      <p:pic>
        <p:nvPicPr>
          <p:cNvPr id="4" name="Picture 6" descr="15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48792"/>
          <a:stretch>
            <a:fillRect/>
          </a:stretch>
        </p:blipFill>
        <p:spPr bwMode="auto">
          <a:xfrm>
            <a:off x="539934" y="1143000"/>
            <a:ext cx="8146866"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89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30" name="Text Box 6"/>
          <p:cNvSpPr txBox="1">
            <a:spLocks noChangeArrowheads="1"/>
          </p:cNvSpPr>
          <p:nvPr/>
        </p:nvSpPr>
        <p:spPr bwMode="auto">
          <a:xfrm>
            <a:off x="304800" y="1066800"/>
            <a:ext cx="8610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buFont typeface="Wingdings" pitchFamily="2" charset="2"/>
              <a:buChar char="v"/>
            </a:pPr>
            <a:r>
              <a:rPr lang="en-US" sz="2400"/>
              <a:t>Giai đoạn giậm nhảy bắt đầu khi đặt chân giậm nhảy vào ván giậm nhảy. Lúc này chân giậm nhảy hơi khuỵ gối, sau đó dùng sức mạnh của chân và toàn thân đạp mạnh, nhanh lên ván như sức bật của một chiếc lò xo.</a:t>
            </a:r>
          </a:p>
        </p:txBody>
      </p:sp>
      <p:sp>
        <p:nvSpPr>
          <p:cNvPr id="257031" name="Text Box 7"/>
          <p:cNvSpPr txBox="1">
            <a:spLocks noChangeArrowheads="1"/>
          </p:cNvSpPr>
          <p:nvPr/>
        </p:nvSpPr>
        <p:spPr bwMode="auto">
          <a:xfrm>
            <a:off x="228600" y="2667000"/>
            <a:ext cx="8686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buFont typeface="Wingdings" pitchFamily="2" charset="2"/>
              <a:buChar char="v"/>
            </a:pPr>
            <a:r>
              <a:rPr lang="en-US" sz="2400"/>
              <a:t>Khi giậm nhảy, phải chủ động đạp mạnh duỗi thẳng chân, phối hợp với đánh tay và đưa chân lăng ra trước – lên cao và giữ cơ thể được thăng bằng. Giậm nhảy phải phối hợp nhịp nhàng với tốc độ nằm ngang của chạy đà tạo ra</a:t>
            </a:r>
          </a:p>
        </p:txBody>
      </p:sp>
      <p:sp>
        <p:nvSpPr>
          <p:cNvPr id="257032" name="Text Box 8"/>
          <p:cNvSpPr txBox="1">
            <a:spLocks noChangeArrowheads="1"/>
          </p:cNvSpPr>
          <p:nvPr/>
        </p:nvSpPr>
        <p:spPr bwMode="auto">
          <a:xfrm>
            <a:off x="152400" y="4419600"/>
            <a:ext cx="8763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buFont typeface="Wingdings" pitchFamily="2" charset="2"/>
              <a:buChar char="v"/>
            </a:pPr>
            <a:r>
              <a:rPr lang="en-US" sz="2400"/>
              <a:t>Thành tích đạt được phụ thuộc vào sức mạnh của chân, sự linh hoạt của cổ chân, sức bậc của bàn chân, sự phối hợp nhịp nhàng của toàn bộ cơ thể đặc biệt là sự phối hợp chính xác giữa lực giậm nhảy với lực do chạy đà tạo nên góc độ giậm nhảy hợp lý. Góc giậm nhảy khoảng 70-78</a:t>
            </a:r>
            <a:r>
              <a:rPr lang="en-US" sz="2400" baseline="32000"/>
              <a:t>o</a:t>
            </a:r>
            <a:r>
              <a:rPr lang="en-US" sz="2400"/>
              <a:t> để đạt góc bay khoảng 20-24</a:t>
            </a:r>
            <a:r>
              <a:rPr lang="en-US" sz="2400" baseline="32000"/>
              <a:t>o</a:t>
            </a:r>
          </a:p>
        </p:txBody>
      </p:sp>
      <p:pic>
        <p:nvPicPr>
          <p:cNvPr id="10246" name="Picture 10" descr="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
            <a:ext cx="510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7372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7030"/>
                                        </p:tgtEl>
                                        <p:attrNameLst>
                                          <p:attrName>style.visibility</p:attrName>
                                        </p:attrNameLst>
                                      </p:cBhvr>
                                      <p:to>
                                        <p:strVal val="visible"/>
                                      </p:to>
                                    </p:set>
                                    <p:anim calcmode="discrete" valueType="clr">
                                      <p:cBhvr override="childStyle">
                                        <p:cTn id="7" dur="80"/>
                                        <p:tgtEl>
                                          <p:spTgt spid="25703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7030"/>
                                        </p:tgtEl>
                                        <p:attrNameLst>
                                          <p:attrName>fillcolor</p:attrName>
                                        </p:attrNameLst>
                                      </p:cBhvr>
                                      <p:tavLst>
                                        <p:tav tm="0">
                                          <p:val>
                                            <p:clrVal>
                                              <a:schemeClr val="accent2"/>
                                            </p:clrVal>
                                          </p:val>
                                        </p:tav>
                                        <p:tav tm="50000">
                                          <p:val>
                                            <p:clrVal>
                                              <a:schemeClr val="hlink"/>
                                            </p:clrVal>
                                          </p:val>
                                        </p:tav>
                                      </p:tavLst>
                                    </p:anim>
                                    <p:set>
                                      <p:cBhvr>
                                        <p:cTn id="9" dur="80"/>
                                        <p:tgtEl>
                                          <p:spTgt spid="25703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57031"/>
                                        </p:tgtEl>
                                        <p:attrNameLst>
                                          <p:attrName>style.visibility</p:attrName>
                                        </p:attrNameLst>
                                      </p:cBhvr>
                                      <p:to>
                                        <p:strVal val="visible"/>
                                      </p:to>
                                    </p:set>
                                    <p:anim calcmode="discrete" valueType="clr">
                                      <p:cBhvr override="childStyle">
                                        <p:cTn id="14" dur="80"/>
                                        <p:tgtEl>
                                          <p:spTgt spid="25703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57031"/>
                                        </p:tgtEl>
                                        <p:attrNameLst>
                                          <p:attrName>fillcolor</p:attrName>
                                        </p:attrNameLst>
                                      </p:cBhvr>
                                      <p:tavLst>
                                        <p:tav tm="0">
                                          <p:val>
                                            <p:clrVal>
                                              <a:schemeClr val="accent2"/>
                                            </p:clrVal>
                                          </p:val>
                                        </p:tav>
                                        <p:tav tm="50000">
                                          <p:val>
                                            <p:clrVal>
                                              <a:schemeClr val="hlink"/>
                                            </p:clrVal>
                                          </p:val>
                                        </p:tav>
                                      </p:tavLst>
                                    </p:anim>
                                    <p:set>
                                      <p:cBhvr>
                                        <p:cTn id="16" dur="80"/>
                                        <p:tgtEl>
                                          <p:spTgt spid="257031"/>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57032"/>
                                        </p:tgtEl>
                                        <p:attrNameLst>
                                          <p:attrName>style.visibility</p:attrName>
                                        </p:attrNameLst>
                                      </p:cBhvr>
                                      <p:to>
                                        <p:strVal val="visible"/>
                                      </p:to>
                                    </p:set>
                                    <p:anim calcmode="discrete" valueType="clr">
                                      <p:cBhvr override="childStyle">
                                        <p:cTn id="21" dur="80"/>
                                        <p:tgtEl>
                                          <p:spTgt spid="25703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57032"/>
                                        </p:tgtEl>
                                        <p:attrNameLst>
                                          <p:attrName>fillcolor</p:attrName>
                                        </p:attrNameLst>
                                      </p:cBhvr>
                                      <p:tavLst>
                                        <p:tav tm="0">
                                          <p:val>
                                            <p:clrVal>
                                              <a:schemeClr val="accent2"/>
                                            </p:clrVal>
                                          </p:val>
                                        </p:tav>
                                        <p:tav tm="50000">
                                          <p:val>
                                            <p:clrVal>
                                              <a:schemeClr val="hlink"/>
                                            </p:clrVal>
                                          </p:val>
                                        </p:tav>
                                      </p:tavLst>
                                    </p:anim>
                                    <p:set>
                                      <p:cBhvr>
                                        <p:cTn id="23" dur="80"/>
                                        <p:tgtEl>
                                          <p:spTgt spid="2570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30" grpId="0"/>
      <p:bldP spid="257031" grpId="0"/>
      <p:bldP spid="2570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3200" b="1" dirty="0" smtClean="0">
                <a:latin typeface="Times New Roman" pitchFamily="18" charset="0"/>
                <a:cs typeface="Times New Roman" pitchFamily="18" charset="0"/>
              </a:rPr>
              <a:t>KỸ THUẬT GIẬM NHẢY</a:t>
            </a:r>
            <a:endParaRPr lang="en-US" sz="3200" b="1" dirty="0">
              <a:latin typeface="Times New Roman" pitchFamily="18" charset="0"/>
              <a:cs typeface="Times New Roman" pitchFamily="18" charset="0"/>
            </a:endParaRPr>
          </a:p>
        </p:txBody>
      </p:sp>
      <p:pic>
        <p:nvPicPr>
          <p:cNvPr id="4" name="Picture 9" descr="23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74840"/>
          <a:stretch>
            <a:fillRect/>
          </a:stretch>
        </p:blipFill>
        <p:spPr bwMode="auto">
          <a:xfrm>
            <a:off x="457200" y="10668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29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a:bodyPr>
          <a:lstStyle/>
          <a:p>
            <a:r>
              <a:rPr lang="en-US" sz="2400" b="1" dirty="0" smtClean="0">
                <a:latin typeface="Times New Roman" pitchFamily="18" charset="0"/>
                <a:cs typeface="Times New Roman" pitchFamily="18" charset="0"/>
              </a:rPr>
              <a:t>KỸ THUẬT CHẠY ĐÀ – GIẬM NHẢY</a:t>
            </a:r>
            <a:endParaRPr lang="en-US" sz="2400" b="1" dirty="0">
              <a:latin typeface="Times New Roman" pitchFamily="18" charset="0"/>
              <a:cs typeface="Times New Roman" pitchFamily="18" charset="0"/>
            </a:endParaRPr>
          </a:p>
        </p:txBody>
      </p:sp>
      <p:pic>
        <p:nvPicPr>
          <p:cNvPr id="8" name="ĐT CHẠY ĐÀ - GIẬM NHẢY.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75146" y="685800"/>
            <a:ext cx="9068854" cy="6172200"/>
          </a:xfrm>
        </p:spPr>
      </p:pic>
    </p:spTree>
    <p:extLst>
      <p:ext uri="{BB962C8B-B14F-4D97-AF65-F5344CB8AC3E}">
        <p14:creationId xmlns:p14="http://schemas.microsoft.com/office/powerpoint/2010/main" val="38907891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49057">
                <p:cTn id="7" fill="hold" display="0">
                  <p:stCondLst>
                    <p:cond delay="indefinite"/>
                  </p:stCondLst>
                </p:cTn>
                <p:tgtEl>
                  <p:spTgt spid="8"/>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3810000" cy="565150"/>
          </a:xfrm>
        </p:spPr>
        <p:txBody>
          <a:bodyPr>
            <a:noAutofit/>
          </a:bodyPr>
          <a:lstStyle/>
          <a:p>
            <a:pPr algn="ctr"/>
            <a:r>
              <a:rPr lang="en-US" sz="3200" dirty="0" err="1" smtClean="0">
                <a:solidFill>
                  <a:srgbClr val="0070C0"/>
                </a:solidFill>
                <a:latin typeface="Times New Roman" pitchFamily="18" charset="0"/>
                <a:cs typeface="Times New Roman" pitchFamily="18" charset="0"/>
              </a:rPr>
              <a:t>Các</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động</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tác</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bổ</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trợ</a:t>
            </a:r>
            <a:endParaRPr lang="en-US" sz="3200" dirty="0">
              <a:solidFill>
                <a:srgbClr val="0070C0"/>
              </a:solidFill>
              <a:latin typeface="Times New Roman" pitchFamily="18" charset="0"/>
              <a:cs typeface="Times New Roman" pitchFamily="18"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0" y="381000"/>
            <a:ext cx="4648200" cy="6172199"/>
          </a:xfrm>
        </p:spPr>
      </p:pic>
      <p:sp>
        <p:nvSpPr>
          <p:cNvPr id="4" name="Text Placeholder 3"/>
          <p:cNvSpPr>
            <a:spLocks noGrp="1"/>
          </p:cNvSpPr>
          <p:nvPr>
            <p:ph type="body" sz="half" idx="2"/>
          </p:nvPr>
        </p:nvSpPr>
        <p:spPr>
          <a:xfrm>
            <a:off x="304800" y="1447800"/>
            <a:ext cx="3429000" cy="5029200"/>
          </a:xfrm>
        </p:spPr>
        <p:txBody>
          <a:bodyPr>
            <a:normAutofit lnSpcReduction="10000"/>
          </a:bodyPr>
          <a:lstStyle/>
          <a:p>
            <a:pPr marL="571500" indent="-571500">
              <a:buFont typeface="Wingdings" pitchFamily="2" charset="2"/>
              <a:buChar char="Ø"/>
            </a:pP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phỏng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chân</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giậm</a:t>
            </a:r>
            <a:r>
              <a:rPr lang="en-US" sz="3200" dirty="0" smtClean="0">
                <a:latin typeface="Times New Roman" pitchFamily="18" charset="0"/>
                <a:cs typeface="Times New Roman" pitchFamily="18" charset="0"/>
              </a:rPr>
              <a:t>.</a:t>
            </a:r>
          </a:p>
          <a:p>
            <a:pPr marL="571500" indent="-571500">
              <a:buFont typeface="Wingdings" pitchFamily="2" charset="2"/>
              <a:buChar char="Ø"/>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Tập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mô</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phổng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lăng</a:t>
            </a:r>
            <a:r>
              <a:rPr lang="en-US" sz="3200" dirty="0" smtClean="0">
                <a:latin typeface="Times New Roman" pitchFamily="18" charset="0"/>
                <a:cs typeface="Times New Roman" pitchFamily="18" charset="0"/>
              </a:rPr>
              <a:t>.</a:t>
            </a:r>
          </a:p>
          <a:p>
            <a:r>
              <a:rPr lang="en-US" sz="2600" b="1" i="1" u="sng" dirty="0" err="1" smtClean="0">
                <a:latin typeface="Times New Roman" pitchFamily="18" charset="0"/>
                <a:cs typeface="Times New Roman" pitchFamily="18" charset="0"/>
              </a:rPr>
              <a:t>Yêu</a:t>
            </a:r>
            <a:r>
              <a:rPr lang="en-US" sz="2600" b="1" i="1" u="sng" dirty="0" smtClean="0">
                <a:latin typeface="Times New Roman" pitchFamily="18" charset="0"/>
                <a:cs typeface="Times New Roman" pitchFamily="18" charset="0"/>
              </a:rPr>
              <a:t> </a:t>
            </a:r>
            <a:r>
              <a:rPr lang="en-US" sz="2600" b="1" i="1" u="sng" dirty="0" err="1" smtClean="0">
                <a:latin typeface="Times New Roman" pitchFamily="18" charset="0"/>
                <a:cs typeface="Times New Roman" pitchFamily="18" charset="0"/>
              </a:rPr>
              <a:t>cầu</a:t>
            </a:r>
            <a:r>
              <a:rPr lang="en-US" sz="2600" b="1" i="1" u="sng"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Biết</a:t>
            </a:r>
            <a:r>
              <a:rPr lang="en-US" sz="2600" dirty="0" smtClean="0">
                <a:latin typeface="Times New Roman" pitchFamily="18" charset="0"/>
                <a:cs typeface="Times New Roman" pitchFamily="18" charset="0"/>
              </a:rPr>
              <a:t> </a:t>
            </a:r>
            <a:r>
              <a:rPr lang="en-US" sz="2600" dirty="0" err="1">
                <a:latin typeface="Times New Roman" pitchFamily="18" charset="0"/>
                <a:cs typeface="Times New Roman" pitchFamily="18" charset="0"/>
              </a:rPr>
              <a:t>cách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thực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hiện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chân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lăng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chân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giậm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giậm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nhảy</a:t>
            </a:r>
            <a:endParaRPr lang="en-US" sz="2600" dirty="0">
              <a:latin typeface="Times New Roman" pitchFamily="18" charset="0"/>
              <a:cs typeface="Times New Roman" pitchFamily="18" charset="0"/>
            </a:endParaRPr>
          </a:p>
          <a:p>
            <a:endParaRPr lang="en-US" sz="1100" dirty="0"/>
          </a:p>
        </p:txBody>
      </p:sp>
    </p:spTree>
    <p:extLst>
      <p:ext uri="{BB962C8B-B14F-4D97-AF65-F5344CB8AC3E}">
        <p14:creationId xmlns:p14="http://schemas.microsoft.com/office/powerpoint/2010/main" val="134480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down)">
                                      <p:cBhvr>
                                        <p:cTn id="24" dur="580">
                                          <p:stCondLst>
                                            <p:cond delay="0"/>
                                          </p:stCondLst>
                                        </p:cTn>
                                        <p:tgtEl>
                                          <p:spTgt spid="4">
                                            <p:txEl>
                                              <p:pRg st="2" end="2"/>
                                            </p:txEl>
                                          </p:spTgt>
                                        </p:tgtEl>
                                      </p:cBhvr>
                                    </p:animEffect>
                                    <p:anim calcmode="lin" valueType="num">
                                      <p:cBhvr>
                                        <p:cTn id="25"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xEl>
                                              <p:pRg st="2" end="2"/>
                                            </p:txEl>
                                          </p:spTgt>
                                        </p:tgtEl>
                                      </p:cBhvr>
                                      <p:to x="100000" y="60000"/>
                                    </p:animScale>
                                    <p:animScale>
                                      <p:cBhvr>
                                        <p:cTn id="31" dur="166" decel="50000">
                                          <p:stCondLst>
                                            <p:cond delay="676"/>
                                          </p:stCondLst>
                                        </p:cTn>
                                        <p:tgtEl>
                                          <p:spTgt spid="4">
                                            <p:txEl>
                                              <p:pRg st="2" end="2"/>
                                            </p:txEl>
                                          </p:spTgt>
                                        </p:tgtEl>
                                      </p:cBhvr>
                                      <p:to x="100000" y="100000"/>
                                    </p:animScale>
                                    <p:animScale>
                                      <p:cBhvr>
                                        <p:cTn id="32" dur="26">
                                          <p:stCondLst>
                                            <p:cond delay="1312"/>
                                          </p:stCondLst>
                                        </p:cTn>
                                        <p:tgtEl>
                                          <p:spTgt spid="4">
                                            <p:txEl>
                                              <p:pRg st="2" end="2"/>
                                            </p:txEl>
                                          </p:spTgt>
                                        </p:tgtEl>
                                      </p:cBhvr>
                                      <p:to x="100000" y="80000"/>
                                    </p:animScale>
                                    <p:animScale>
                                      <p:cBhvr>
                                        <p:cTn id="33" dur="166" decel="50000">
                                          <p:stCondLst>
                                            <p:cond delay="1338"/>
                                          </p:stCondLst>
                                        </p:cTn>
                                        <p:tgtEl>
                                          <p:spTgt spid="4">
                                            <p:txEl>
                                              <p:pRg st="2" end="2"/>
                                            </p:txEl>
                                          </p:spTgt>
                                        </p:tgtEl>
                                      </p:cBhvr>
                                      <p:to x="100000" y="100000"/>
                                    </p:animScale>
                                    <p:animScale>
                                      <p:cBhvr>
                                        <p:cTn id="34" dur="26">
                                          <p:stCondLst>
                                            <p:cond delay="1642"/>
                                          </p:stCondLst>
                                        </p:cTn>
                                        <p:tgtEl>
                                          <p:spTgt spid="4">
                                            <p:txEl>
                                              <p:pRg st="2" end="2"/>
                                            </p:txEl>
                                          </p:spTgt>
                                        </p:tgtEl>
                                      </p:cBhvr>
                                      <p:to x="100000" y="90000"/>
                                    </p:animScale>
                                    <p:animScale>
                                      <p:cBhvr>
                                        <p:cTn id="35" dur="166" decel="50000">
                                          <p:stCondLst>
                                            <p:cond delay="1668"/>
                                          </p:stCondLst>
                                        </p:cTn>
                                        <p:tgtEl>
                                          <p:spTgt spid="4">
                                            <p:txEl>
                                              <p:pRg st="2" end="2"/>
                                            </p:txEl>
                                          </p:spTgt>
                                        </p:tgtEl>
                                      </p:cBhvr>
                                      <p:to x="100000" y="100000"/>
                                    </p:animScale>
                                    <p:animScale>
                                      <p:cBhvr>
                                        <p:cTn id="36" dur="26">
                                          <p:stCondLst>
                                            <p:cond delay="1808"/>
                                          </p:stCondLst>
                                        </p:cTn>
                                        <p:tgtEl>
                                          <p:spTgt spid="4">
                                            <p:txEl>
                                              <p:pRg st="2" end="2"/>
                                            </p:txEl>
                                          </p:spTgt>
                                        </p:tgtEl>
                                      </p:cBhvr>
                                      <p:to x="100000" y="95000"/>
                                    </p:animScale>
                                    <p:animScale>
                                      <p:cBhvr>
                                        <p:cTn id="37" dur="166" decel="50000">
                                          <p:stCondLst>
                                            <p:cond delay="1834"/>
                                          </p:stCondLst>
                                        </p:cTn>
                                        <p:tgtEl>
                                          <p:spTgt spid="4">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n-US" sz="3200" b="1" dirty="0" smtClean="0">
                <a:latin typeface="Times New Roman" pitchFamily="18" charset="0"/>
                <a:cs typeface="Times New Roman" pitchFamily="18" charset="0"/>
              </a:rPr>
              <a:t>B. NHẢY DÂY </a:t>
            </a:r>
            <a:endParaRPr lang="en-US" sz="3200" b="1" dirty="0">
              <a:latin typeface="Times New Roman" pitchFamily="18" charset="0"/>
              <a:cs typeface="Times New Roman" pitchFamily="18" charset="0"/>
            </a:endParaRPr>
          </a:p>
        </p:txBody>
      </p:sp>
      <p:pic>
        <p:nvPicPr>
          <p:cNvPr id="4" name="Picture 2" descr="D:\HINH TD KHOI 12\images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8305800" cy="5563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63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2365</TotalTime>
  <Words>587</Words>
  <Application>Microsoft Office PowerPoint</Application>
  <PresentationFormat>On-screen Show (4:3)</PresentationFormat>
  <Paragraphs>47</Paragraphs>
  <Slides>13</Slides>
  <Notes>0</Notes>
  <HiddenSlides>0</HiddenSlides>
  <MMClips>2</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CHƯƠNG TRÌNH THỂ DỤC LỚP 12  NĂM HỌC 2021 – 2022 TUẦN 7 </vt:lpstr>
      <vt:lpstr>PowerPoint Presentation</vt:lpstr>
      <vt:lpstr>PowerPoint Presentation</vt:lpstr>
      <vt:lpstr>KỸ THUẬT CHẠY ĐÀ</vt:lpstr>
      <vt:lpstr>PowerPoint Presentation</vt:lpstr>
      <vt:lpstr>KỸ THUẬT GIẬM NHẢY</vt:lpstr>
      <vt:lpstr>KỸ THUẬT CHẠY ĐÀ – GIẬM NHẢY</vt:lpstr>
      <vt:lpstr>Các động tác bổ trợ</vt:lpstr>
      <vt:lpstr>B. NHẢY DÂY </vt:lpstr>
      <vt:lpstr>2. Động tác nhảy dây nhanh một chân sau.</vt:lpstr>
      <vt:lpstr>Động tác nhảy dây nhanh một chân sau  Động tác nhảy dây chụm chân có bước đệm</vt:lpstr>
      <vt:lpstr>Câu 1 : Hãy nhìn hình bên và cho biết kí hiệu của trọng tài có ý nghĩa là gì ? </vt:lpstr>
      <vt:lpstr>Câu 2 : Hãy cho biết, đây là một thương hiệu thể thao rất nổi tiếng trên thế giới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TRÌNH THỂ DỤC LỚP 12  NĂM HỌC 2021 – 2022 TUẦN 4</dc:title>
  <dc:creator>PC</dc:creator>
  <cp:lastModifiedBy>PC</cp:lastModifiedBy>
  <cp:revision>121</cp:revision>
  <dcterms:created xsi:type="dcterms:W3CDTF">2021-08-28T08:29:42Z</dcterms:created>
  <dcterms:modified xsi:type="dcterms:W3CDTF">2021-10-16T14:40:13Z</dcterms:modified>
</cp:coreProperties>
</file>